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Nunito"/>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9" roundtripDataSignature="AMtx7mgcyIzN4nv9JQat+p2zvjiDRWR6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bold.fntdata"/><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38.png"/><Relationship Id="rId5" Type="http://schemas.openxmlformats.org/officeDocument/2006/relationships/image" Target="../media/image41.png"/><Relationship Id="rId6"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20.png"/><Relationship Id="rId5" Type="http://schemas.openxmlformats.org/officeDocument/2006/relationships/image" Target="../media/image46.png"/><Relationship Id="rId6" Type="http://schemas.openxmlformats.org/officeDocument/2006/relationships/image" Target="../media/image43.png"/><Relationship Id="rId7"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8.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36.png"/><Relationship Id="rId5" Type="http://schemas.openxmlformats.org/officeDocument/2006/relationships/image" Target="../media/image40.png"/><Relationship Id="rId6"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ABEA"/>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6145774" y="5936120"/>
            <a:ext cx="30579546" cy="15289774"/>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2483635" y="1691389"/>
            <a:ext cx="12287379" cy="8489462"/>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862625" y="3086770"/>
            <a:ext cx="2151064" cy="4909066"/>
          </a:xfrm>
          <a:prstGeom prst="rect">
            <a:avLst/>
          </a:prstGeom>
          <a:noFill/>
          <a:ln>
            <a:noFill/>
          </a:ln>
        </p:spPr>
      </p:pic>
      <p:sp>
        <p:nvSpPr>
          <p:cNvPr id="87" name="Google Shape;87;p1"/>
          <p:cNvSpPr/>
          <p:nvPr/>
        </p:nvSpPr>
        <p:spPr>
          <a:xfrm>
            <a:off x="4546200" y="2196262"/>
            <a:ext cx="8162248" cy="5414809"/>
          </a:xfrm>
          <a:custGeom>
            <a:rect b="b" l="l" r="r" t="t"/>
            <a:pathLst>
              <a:path extrusionOk="0" h="906533" w="1366503">
                <a:moveTo>
                  <a:pt x="1242043" y="906532"/>
                </a:moveTo>
                <a:lnTo>
                  <a:pt x="124460" y="906532"/>
                </a:lnTo>
                <a:cubicBezTo>
                  <a:pt x="55880" y="906532"/>
                  <a:pt x="0" y="850652"/>
                  <a:pt x="0" y="782072"/>
                </a:cubicBezTo>
                <a:lnTo>
                  <a:pt x="0" y="124460"/>
                </a:lnTo>
                <a:cubicBezTo>
                  <a:pt x="0" y="55880"/>
                  <a:pt x="55880" y="0"/>
                  <a:pt x="124460" y="0"/>
                </a:cubicBezTo>
                <a:lnTo>
                  <a:pt x="1242043" y="0"/>
                </a:lnTo>
                <a:cubicBezTo>
                  <a:pt x="1310623" y="0"/>
                  <a:pt x="1366503" y="55880"/>
                  <a:pt x="1366503" y="124460"/>
                </a:cubicBezTo>
                <a:lnTo>
                  <a:pt x="1366503" y="782073"/>
                </a:lnTo>
                <a:cubicBezTo>
                  <a:pt x="1366503" y="850653"/>
                  <a:pt x="1310623" y="906533"/>
                  <a:pt x="1242043" y="906533"/>
                </a:cubicBezTo>
                <a:close/>
              </a:path>
            </a:pathLst>
          </a:custGeom>
          <a:solidFill>
            <a:srgbClr val="FFD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
          <p:cNvPicPr preferRelativeResize="0"/>
          <p:nvPr/>
        </p:nvPicPr>
        <p:blipFill rotWithShape="1">
          <a:blip r:embed="rId6">
            <a:alphaModFix/>
          </a:blip>
          <a:srcRect b="0" l="0" r="0" t="0"/>
          <a:stretch/>
        </p:blipFill>
        <p:spPr>
          <a:xfrm>
            <a:off x="15682741" y="3317981"/>
            <a:ext cx="6663910" cy="4446645"/>
          </a:xfrm>
          <a:prstGeom prst="rect">
            <a:avLst/>
          </a:prstGeom>
          <a:noFill/>
          <a:ln>
            <a:noFill/>
          </a:ln>
        </p:spPr>
      </p:pic>
      <p:pic>
        <p:nvPicPr>
          <p:cNvPr id="89" name="Google Shape;89;p1"/>
          <p:cNvPicPr preferRelativeResize="0"/>
          <p:nvPr/>
        </p:nvPicPr>
        <p:blipFill rotWithShape="1">
          <a:blip r:embed="rId7">
            <a:alphaModFix/>
          </a:blip>
          <a:srcRect b="0" l="0" r="0" t="0"/>
          <a:stretch/>
        </p:blipFill>
        <p:spPr>
          <a:xfrm rot="-204400">
            <a:off x="14144451" y="966510"/>
            <a:ext cx="864175" cy="1033252"/>
          </a:xfrm>
          <a:prstGeom prst="rect">
            <a:avLst/>
          </a:prstGeom>
          <a:noFill/>
          <a:ln>
            <a:noFill/>
          </a:ln>
        </p:spPr>
      </p:pic>
      <p:pic>
        <p:nvPicPr>
          <p:cNvPr id="90" name="Google Shape;90;p1"/>
          <p:cNvPicPr preferRelativeResize="0"/>
          <p:nvPr/>
        </p:nvPicPr>
        <p:blipFill rotWithShape="1">
          <a:blip r:embed="rId8">
            <a:alphaModFix/>
          </a:blip>
          <a:srcRect b="0" l="0" r="0" t="0"/>
          <a:stretch/>
        </p:blipFill>
        <p:spPr>
          <a:xfrm flipH="1" rot="-953414">
            <a:off x="3143188" y="4368184"/>
            <a:ext cx="895712" cy="1070960"/>
          </a:xfrm>
          <a:prstGeom prst="rect">
            <a:avLst/>
          </a:prstGeom>
          <a:noFill/>
          <a:ln>
            <a:noFill/>
          </a:ln>
        </p:spPr>
      </p:pic>
      <p:pic>
        <p:nvPicPr>
          <p:cNvPr id="91" name="Google Shape;91;p1"/>
          <p:cNvPicPr preferRelativeResize="0"/>
          <p:nvPr/>
        </p:nvPicPr>
        <p:blipFill rotWithShape="1">
          <a:blip r:embed="rId9">
            <a:alphaModFix/>
          </a:blip>
          <a:srcRect b="0" l="0" r="0" t="0"/>
          <a:stretch/>
        </p:blipFill>
        <p:spPr>
          <a:xfrm>
            <a:off x="13941319" y="365535"/>
            <a:ext cx="3317981" cy="3317981"/>
          </a:xfrm>
          <a:prstGeom prst="rect">
            <a:avLst/>
          </a:prstGeom>
          <a:noFill/>
          <a:ln>
            <a:noFill/>
          </a:ln>
        </p:spPr>
      </p:pic>
      <p:grpSp>
        <p:nvGrpSpPr>
          <p:cNvPr id="92" name="Google Shape;92;p1"/>
          <p:cNvGrpSpPr/>
          <p:nvPr/>
        </p:nvGrpSpPr>
        <p:grpSpPr>
          <a:xfrm>
            <a:off x="3013689" y="2453376"/>
            <a:ext cx="11562850" cy="4140453"/>
            <a:chOff x="0" y="-66675"/>
            <a:chExt cx="15417133" cy="5520605"/>
          </a:xfrm>
        </p:grpSpPr>
        <p:sp>
          <p:nvSpPr>
            <p:cNvPr id="93" name="Google Shape;93;p1"/>
            <p:cNvSpPr txBox="1"/>
            <p:nvPr/>
          </p:nvSpPr>
          <p:spPr>
            <a:xfrm>
              <a:off x="0" y="1273946"/>
              <a:ext cx="15417133" cy="3129034"/>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i="0" lang="en-US" sz="7728" u="none" cap="none" strike="noStrike">
                  <a:solidFill>
                    <a:srgbClr val="262A55"/>
                  </a:solidFill>
                  <a:latin typeface="Fredoka One"/>
                  <a:ea typeface="Fredoka One"/>
                  <a:cs typeface="Fredoka One"/>
                  <a:sym typeface="Fredoka One"/>
                </a:rPr>
                <a:t>TEST ÇÖZME TEKNİKLERİ</a:t>
              </a:r>
              <a:endParaRPr/>
            </a:p>
          </p:txBody>
        </p:sp>
        <p:sp>
          <p:nvSpPr>
            <p:cNvPr id="94" name="Google Shape;94;p1"/>
            <p:cNvSpPr txBox="1"/>
            <p:nvPr/>
          </p:nvSpPr>
          <p:spPr>
            <a:xfrm>
              <a:off x="0" y="-66675"/>
              <a:ext cx="15417133" cy="746734"/>
            </a:xfrm>
            <a:prstGeom prst="rect">
              <a:avLst/>
            </a:prstGeom>
            <a:noFill/>
            <a:ln>
              <a:noFill/>
            </a:ln>
          </p:spPr>
          <p:txBody>
            <a:bodyPr anchorCtr="0" anchor="t" bIns="0" lIns="0" spcFirstLastPara="1" rIns="0" wrap="square" tIns="0">
              <a:spAutoFit/>
            </a:bodyPr>
            <a:lstStyle/>
            <a:p>
              <a:pPr indent="0" lvl="0" marL="0" marR="0" rtl="0" algn="ctr">
                <a:lnSpc>
                  <a:spcPct val="26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txBox="1"/>
            <p:nvPr/>
          </p:nvSpPr>
          <p:spPr>
            <a:xfrm>
              <a:off x="3466214" y="4949242"/>
              <a:ext cx="8484705" cy="504688"/>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2347" u="none" cap="none" strike="noStrike">
                  <a:solidFill>
                    <a:srgbClr val="262A55"/>
                  </a:solidFill>
                  <a:latin typeface="Nunito"/>
                  <a:ea typeface="Nunito"/>
                  <a:cs typeface="Nunito"/>
                  <a:sym typeface="Nunito"/>
                </a:rPr>
                <a:t>KASTAMONU İL MİLLİ EĞİTİM MÜDÜRLÜĞÜ</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ABEA"/>
        </a:solidFill>
      </p:bgPr>
    </p:bg>
    <p:spTree>
      <p:nvGrpSpPr>
        <p:cNvPr id="199" name="Shape 199"/>
        <p:cNvGrpSpPr/>
        <p:nvPr/>
      </p:nvGrpSpPr>
      <p:grpSpPr>
        <a:xfrm>
          <a:off x="0" y="0"/>
          <a:ext cx="0" cy="0"/>
          <a:chOff x="0" y="0"/>
          <a:chExt cx="0" cy="0"/>
        </a:xfrm>
      </p:grpSpPr>
      <p:pic>
        <p:nvPicPr>
          <p:cNvPr id="200" name="Google Shape;200;p10"/>
          <p:cNvPicPr preferRelativeResize="0"/>
          <p:nvPr/>
        </p:nvPicPr>
        <p:blipFill rotWithShape="1">
          <a:blip r:embed="rId3">
            <a:alphaModFix/>
          </a:blip>
          <a:srcRect b="0" l="0" r="0" t="0"/>
          <a:stretch/>
        </p:blipFill>
        <p:spPr>
          <a:xfrm>
            <a:off x="-6145774" y="5936120"/>
            <a:ext cx="30579546" cy="15289774"/>
          </a:xfrm>
          <a:prstGeom prst="rect">
            <a:avLst/>
          </a:prstGeom>
          <a:noFill/>
          <a:ln>
            <a:noFill/>
          </a:ln>
        </p:spPr>
      </p:pic>
      <p:grpSp>
        <p:nvGrpSpPr>
          <p:cNvPr id="201" name="Google Shape;201;p10"/>
          <p:cNvGrpSpPr/>
          <p:nvPr/>
        </p:nvGrpSpPr>
        <p:grpSpPr>
          <a:xfrm>
            <a:off x="120417" y="-207739"/>
            <a:ext cx="17721323" cy="7458323"/>
            <a:chOff x="0" y="-28575"/>
            <a:chExt cx="23628430" cy="9944430"/>
          </a:xfrm>
        </p:grpSpPr>
        <p:sp>
          <p:nvSpPr>
            <p:cNvPr id="202" name="Google Shape;202;p10"/>
            <p:cNvSpPr txBox="1"/>
            <p:nvPr/>
          </p:nvSpPr>
          <p:spPr>
            <a:xfrm>
              <a:off x="0" y="681882"/>
              <a:ext cx="23628430" cy="345307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710" u="none" cap="none" strike="noStrike">
                  <a:solidFill>
                    <a:srgbClr val="FFFFFF"/>
                  </a:solidFill>
                  <a:latin typeface="Fredoka One"/>
                  <a:ea typeface="Fredoka One"/>
                  <a:cs typeface="Fredoka One"/>
                  <a:sym typeface="Fredoka One"/>
                </a:rPr>
                <a:t>FARKLI ZORLUK SEVİYELERİNDE TESTLER ÇÖZÜN</a:t>
              </a:r>
              <a:endParaRPr/>
            </a:p>
            <a:p>
              <a:pPr indent="0" lvl="0" marL="0" marR="0" rtl="0" algn="ctr">
                <a:lnSpc>
                  <a:spcPct val="120000"/>
                </a:lnSpc>
                <a:spcBef>
                  <a:spcPts val="0"/>
                </a:spcBef>
                <a:spcAft>
                  <a:spcPts val="0"/>
                </a:spcAft>
                <a:buNone/>
              </a:pPr>
              <a:r>
                <a:t/>
              </a:r>
              <a:endParaRPr b="1" i="0" sz="5710" u="none" cap="none" strike="noStrike">
                <a:solidFill>
                  <a:srgbClr val="FFFFFF"/>
                </a:solidFill>
                <a:latin typeface="Fredoka One"/>
                <a:ea typeface="Fredoka One"/>
                <a:cs typeface="Fredoka One"/>
                <a:sym typeface="Fredoka One"/>
              </a:endParaRPr>
            </a:p>
          </p:txBody>
        </p:sp>
        <p:sp>
          <p:nvSpPr>
            <p:cNvPr id="203" name="Google Shape;203;p10"/>
            <p:cNvSpPr txBox="1"/>
            <p:nvPr/>
          </p:nvSpPr>
          <p:spPr>
            <a:xfrm>
              <a:off x="0" y="-28575"/>
              <a:ext cx="23628430" cy="392260"/>
            </a:xfrm>
            <a:prstGeom prst="rect">
              <a:avLst/>
            </a:prstGeom>
            <a:noFill/>
            <a:ln>
              <a:noFill/>
            </a:ln>
          </p:spPr>
          <p:txBody>
            <a:bodyPr anchorCtr="0" anchor="t" bIns="0" lIns="0" spcFirstLastPara="1" rIns="0" wrap="square" tIns="0">
              <a:spAutoFit/>
            </a:bodyPr>
            <a:lstStyle/>
            <a:p>
              <a:pPr indent="0" lvl="0" marL="0" marR="0" rtl="0" algn="ctr">
                <a:lnSpc>
                  <a:spcPct val="142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4" name="Google Shape;204;p10"/>
            <p:cNvSpPr txBox="1"/>
            <p:nvPr/>
          </p:nvSpPr>
          <p:spPr>
            <a:xfrm>
              <a:off x="5312349" y="4376955"/>
              <a:ext cx="13003800" cy="55389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089" u="none" cap="none" strike="noStrike">
                  <a:solidFill>
                    <a:srgbClr val="262A55"/>
                  </a:solidFill>
                  <a:latin typeface="Nunito"/>
                  <a:ea typeface="Nunito"/>
                  <a:cs typeface="Nunito"/>
                  <a:sym typeface="Nunito"/>
                </a:rPr>
                <a:t>Sürekli olarak kolay veya zor kaynaklardan çözmeyin. Sınavda kolay da</a:t>
              </a:r>
              <a:r>
                <a:rPr b="1" lang="en-US" sz="4089">
                  <a:solidFill>
                    <a:srgbClr val="262A55"/>
                  </a:solidFill>
                  <a:latin typeface="Nunito"/>
                  <a:ea typeface="Nunito"/>
                  <a:cs typeface="Nunito"/>
                  <a:sym typeface="Nunito"/>
                </a:rPr>
                <a:t> </a:t>
              </a:r>
              <a:r>
                <a:rPr b="1" i="0" lang="en-US" sz="4089" u="none" cap="none" strike="noStrike">
                  <a:solidFill>
                    <a:srgbClr val="262A55"/>
                  </a:solidFill>
                  <a:latin typeface="Nunito"/>
                  <a:ea typeface="Nunito"/>
                  <a:cs typeface="Nunito"/>
                  <a:sym typeface="Nunito"/>
                </a:rPr>
                <a:t>zor da sorular olacağı için farklı seviyelerde sorular çözün</a:t>
              </a:r>
              <a:endParaRPr/>
            </a:p>
            <a:p>
              <a:pPr indent="0" lvl="0" marL="0" marR="0" rtl="0" algn="l">
                <a:lnSpc>
                  <a:spcPct val="129738"/>
                </a:lnSpc>
                <a:spcBef>
                  <a:spcPts val="0"/>
                </a:spcBef>
                <a:spcAft>
                  <a:spcPts val="0"/>
                </a:spcAft>
                <a:buNone/>
              </a:pPr>
              <a:r>
                <a:t/>
              </a:r>
              <a:endParaRPr b="1" i="0" sz="4089" u="none" cap="none" strike="noStrike">
                <a:solidFill>
                  <a:srgbClr val="262A55"/>
                </a:solidFill>
                <a:latin typeface="Nunito"/>
                <a:ea typeface="Nunito"/>
                <a:cs typeface="Nunito"/>
                <a:sym typeface="Nunito"/>
              </a:endParaRPr>
            </a:p>
          </p:txBody>
        </p:sp>
      </p:grpSp>
      <p:pic>
        <p:nvPicPr>
          <p:cNvPr id="205" name="Google Shape;205;p10"/>
          <p:cNvPicPr preferRelativeResize="0"/>
          <p:nvPr/>
        </p:nvPicPr>
        <p:blipFill rotWithShape="1">
          <a:blip r:embed="rId4">
            <a:alphaModFix/>
          </a:blip>
          <a:srcRect b="0" l="0" r="0" t="0"/>
          <a:stretch/>
        </p:blipFill>
        <p:spPr>
          <a:xfrm>
            <a:off x="14633395" y="3214766"/>
            <a:ext cx="6663910" cy="4446645"/>
          </a:xfrm>
          <a:prstGeom prst="rect">
            <a:avLst/>
          </a:prstGeom>
          <a:noFill/>
          <a:ln>
            <a:noFill/>
          </a:ln>
        </p:spPr>
      </p:pic>
      <p:pic>
        <p:nvPicPr>
          <p:cNvPr id="206" name="Google Shape;206;p10"/>
          <p:cNvPicPr preferRelativeResize="0"/>
          <p:nvPr/>
        </p:nvPicPr>
        <p:blipFill rotWithShape="1">
          <a:blip r:embed="rId5">
            <a:alphaModFix/>
          </a:blip>
          <a:srcRect b="0" l="0" r="0" t="0"/>
          <a:stretch/>
        </p:blipFill>
        <p:spPr>
          <a:xfrm rot="-204400">
            <a:off x="16827212" y="1603939"/>
            <a:ext cx="864175" cy="1033252"/>
          </a:xfrm>
          <a:prstGeom prst="rect">
            <a:avLst/>
          </a:prstGeom>
          <a:noFill/>
          <a:ln>
            <a:noFill/>
          </a:ln>
        </p:spPr>
      </p:pic>
      <p:pic>
        <p:nvPicPr>
          <p:cNvPr id="207" name="Google Shape;207;p10"/>
          <p:cNvPicPr preferRelativeResize="0"/>
          <p:nvPr/>
        </p:nvPicPr>
        <p:blipFill rotWithShape="1">
          <a:blip r:embed="rId6">
            <a:alphaModFix/>
          </a:blip>
          <a:srcRect b="0" l="0" r="0" t="0"/>
          <a:stretch/>
        </p:blipFill>
        <p:spPr>
          <a:xfrm flipH="1" rot="-953414">
            <a:off x="1010094" y="4264970"/>
            <a:ext cx="895712" cy="10709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ABEA"/>
        </a:solidFill>
      </p:bgPr>
    </p:bg>
    <p:spTree>
      <p:nvGrpSpPr>
        <p:cNvPr id="21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b="0" l="0" r="0" t="0"/>
          <a:stretch/>
        </p:blipFill>
        <p:spPr>
          <a:xfrm>
            <a:off x="9955015" y="323149"/>
            <a:ext cx="6866960" cy="9279675"/>
          </a:xfrm>
          <a:prstGeom prst="rect">
            <a:avLst/>
          </a:prstGeom>
          <a:noFill/>
          <a:ln>
            <a:noFill/>
          </a:ln>
        </p:spPr>
      </p:pic>
      <p:pic>
        <p:nvPicPr>
          <p:cNvPr id="213" name="Google Shape;213;p11"/>
          <p:cNvPicPr preferRelativeResize="0"/>
          <p:nvPr/>
        </p:nvPicPr>
        <p:blipFill rotWithShape="1">
          <a:blip r:embed="rId4">
            <a:alphaModFix/>
          </a:blip>
          <a:srcRect b="0" l="0" r="0" t="0"/>
          <a:stretch/>
        </p:blipFill>
        <p:spPr>
          <a:xfrm rot="6759946">
            <a:off x="-11830332" y="3869401"/>
            <a:ext cx="20724169" cy="24355326"/>
          </a:xfrm>
          <a:prstGeom prst="rect">
            <a:avLst/>
          </a:prstGeom>
          <a:noFill/>
          <a:ln>
            <a:noFill/>
          </a:ln>
        </p:spPr>
      </p:pic>
      <p:pic>
        <p:nvPicPr>
          <p:cNvPr id="214" name="Google Shape;214;p11"/>
          <p:cNvPicPr preferRelativeResize="0"/>
          <p:nvPr/>
        </p:nvPicPr>
        <p:blipFill rotWithShape="1">
          <a:blip r:embed="rId5">
            <a:alphaModFix/>
          </a:blip>
          <a:srcRect b="0" l="0" r="0" t="0"/>
          <a:stretch/>
        </p:blipFill>
        <p:spPr>
          <a:xfrm>
            <a:off x="1028700" y="5485998"/>
            <a:ext cx="5088213" cy="4116827"/>
          </a:xfrm>
          <a:prstGeom prst="rect">
            <a:avLst/>
          </a:prstGeom>
          <a:noFill/>
          <a:ln>
            <a:noFill/>
          </a:ln>
        </p:spPr>
      </p:pic>
      <p:grpSp>
        <p:nvGrpSpPr>
          <p:cNvPr id="215" name="Google Shape;215;p11"/>
          <p:cNvGrpSpPr/>
          <p:nvPr/>
        </p:nvGrpSpPr>
        <p:grpSpPr>
          <a:xfrm>
            <a:off x="10353858" y="2172224"/>
            <a:ext cx="6069273" cy="10172713"/>
            <a:chOff x="0" y="-85725"/>
            <a:chExt cx="8092364" cy="13563619"/>
          </a:xfrm>
        </p:grpSpPr>
        <p:sp>
          <p:nvSpPr>
            <p:cNvPr id="216" name="Google Shape;216;p11"/>
            <p:cNvSpPr txBox="1"/>
            <p:nvPr/>
          </p:nvSpPr>
          <p:spPr>
            <a:xfrm>
              <a:off x="0" y="-85725"/>
              <a:ext cx="8092364" cy="705230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4293" u="none" cap="none" strike="noStrike">
                  <a:solidFill>
                    <a:srgbClr val="262A55"/>
                  </a:solidFill>
                  <a:latin typeface="Nunito"/>
                  <a:ea typeface="Nunito"/>
                  <a:cs typeface="Nunito"/>
                  <a:sym typeface="Nunito"/>
                </a:rPr>
                <a:t>2021-2022 EĞİTİM ÖĞRETİM YILI REHBERLİK VE PSİKOLOJİK DANIŞMA HİZMETLERİ İÇERİK HAZIRLAMA KOMİSYONU</a:t>
              </a:r>
              <a:endParaRPr/>
            </a:p>
          </p:txBody>
        </p:sp>
        <p:sp>
          <p:nvSpPr>
            <p:cNvPr id="217" name="Google Shape;217;p11"/>
            <p:cNvSpPr txBox="1"/>
            <p:nvPr/>
          </p:nvSpPr>
          <p:spPr>
            <a:xfrm>
              <a:off x="0" y="7100627"/>
              <a:ext cx="8092364" cy="666946"/>
            </a:xfrm>
            <a:prstGeom prst="rect">
              <a:avLst/>
            </a:prstGeom>
            <a:noFill/>
            <a:ln>
              <a:noFill/>
            </a:ln>
          </p:spPr>
          <p:txBody>
            <a:bodyPr anchorCtr="0" anchor="t" bIns="0" lIns="0" spcFirstLastPara="1" rIns="0" wrap="square" tIns="0">
              <a:spAutoFit/>
            </a:bodyPr>
            <a:lstStyle/>
            <a:p>
              <a:pPr indent="0" lvl="0" marL="0" marR="0" rtl="0" algn="ctr">
                <a:lnSpc>
                  <a:spcPct val="234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8" name="Google Shape;218;p11"/>
            <p:cNvSpPr txBox="1"/>
            <p:nvPr/>
          </p:nvSpPr>
          <p:spPr>
            <a:xfrm>
              <a:off x="0" y="9075211"/>
              <a:ext cx="8092364" cy="746533"/>
            </a:xfrm>
            <a:prstGeom prst="rect">
              <a:avLst/>
            </a:prstGeom>
            <a:noFill/>
            <a:ln>
              <a:noFill/>
            </a:ln>
          </p:spPr>
          <p:txBody>
            <a:bodyPr anchorCtr="0" anchor="t" bIns="0" lIns="0" spcFirstLastPara="1" rIns="0" wrap="square" tIns="0">
              <a:spAutoFit/>
            </a:bodyPr>
            <a:lstStyle/>
            <a:p>
              <a:pPr indent="0" lvl="0" marL="0" marR="0" rtl="0" algn="ctr">
                <a:lnSpc>
                  <a:spcPct val="265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9" name="Google Shape;219;p11"/>
            <p:cNvSpPr txBox="1"/>
            <p:nvPr/>
          </p:nvSpPr>
          <p:spPr>
            <a:xfrm>
              <a:off x="0" y="9955788"/>
              <a:ext cx="8092364" cy="666946"/>
            </a:xfrm>
            <a:prstGeom prst="rect">
              <a:avLst/>
            </a:prstGeom>
            <a:noFill/>
            <a:ln>
              <a:noFill/>
            </a:ln>
          </p:spPr>
          <p:txBody>
            <a:bodyPr anchorCtr="0" anchor="t" bIns="0" lIns="0" spcFirstLastPara="1" rIns="0" wrap="square" tIns="0">
              <a:spAutoFit/>
            </a:bodyPr>
            <a:lstStyle/>
            <a:p>
              <a:pPr indent="0" lvl="0" marL="0" marR="0" rtl="0" algn="ctr">
                <a:lnSpc>
                  <a:spcPct val="234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p11"/>
            <p:cNvSpPr txBox="1"/>
            <p:nvPr/>
          </p:nvSpPr>
          <p:spPr>
            <a:xfrm>
              <a:off x="0" y="11930371"/>
              <a:ext cx="8092364" cy="746533"/>
            </a:xfrm>
            <a:prstGeom prst="rect">
              <a:avLst/>
            </a:prstGeom>
            <a:noFill/>
            <a:ln>
              <a:noFill/>
            </a:ln>
          </p:spPr>
          <p:txBody>
            <a:bodyPr anchorCtr="0" anchor="t" bIns="0" lIns="0" spcFirstLastPara="1" rIns="0" wrap="square" tIns="0">
              <a:spAutoFit/>
            </a:bodyPr>
            <a:lstStyle/>
            <a:p>
              <a:pPr indent="0" lvl="0" marL="0" marR="0" rtl="0" algn="ctr">
                <a:lnSpc>
                  <a:spcPct val="265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1" name="Google Shape;221;p11"/>
            <p:cNvSpPr txBox="1"/>
            <p:nvPr/>
          </p:nvSpPr>
          <p:spPr>
            <a:xfrm>
              <a:off x="0" y="12810948"/>
              <a:ext cx="8092364" cy="666946"/>
            </a:xfrm>
            <a:prstGeom prst="rect">
              <a:avLst/>
            </a:prstGeom>
            <a:noFill/>
            <a:ln>
              <a:noFill/>
            </a:ln>
          </p:spPr>
          <p:txBody>
            <a:bodyPr anchorCtr="0" anchor="t" bIns="0" lIns="0" spcFirstLastPara="1" rIns="0" wrap="square" tIns="0">
              <a:spAutoFit/>
            </a:bodyPr>
            <a:lstStyle/>
            <a:p>
              <a:pPr indent="0" lvl="0" marL="0" marR="0" rtl="0" algn="ctr">
                <a:lnSpc>
                  <a:spcPct val="234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11"/>
          <p:cNvGrpSpPr/>
          <p:nvPr/>
        </p:nvGrpSpPr>
        <p:grpSpPr>
          <a:xfrm>
            <a:off x="1028700" y="1028700"/>
            <a:ext cx="8115300" cy="1776448"/>
            <a:chOff x="0" y="0"/>
            <a:chExt cx="10820400" cy="2368598"/>
          </a:xfrm>
        </p:grpSpPr>
        <p:sp>
          <p:nvSpPr>
            <p:cNvPr id="223" name="Google Shape;223;p11"/>
            <p:cNvSpPr txBox="1"/>
            <p:nvPr/>
          </p:nvSpPr>
          <p:spPr>
            <a:xfrm>
              <a:off x="0" y="0"/>
              <a:ext cx="10820400" cy="1460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200" u="none" cap="none" strike="noStrike">
                  <a:solidFill>
                    <a:srgbClr val="F8F5EF"/>
                  </a:solidFill>
                  <a:latin typeface="Fredoka One"/>
                  <a:ea typeface="Fredoka One"/>
                  <a:cs typeface="Fredoka One"/>
                  <a:sym typeface="Fredoka One"/>
                </a:rPr>
                <a:t>TEŞEKKÜRLER</a:t>
              </a:r>
              <a:endParaRPr/>
            </a:p>
          </p:txBody>
        </p:sp>
        <p:sp>
          <p:nvSpPr>
            <p:cNvPr id="224" name="Google Shape;224;p11"/>
            <p:cNvSpPr txBox="1"/>
            <p:nvPr/>
          </p:nvSpPr>
          <p:spPr>
            <a:xfrm>
              <a:off x="0" y="1809798"/>
              <a:ext cx="10820400" cy="558800"/>
            </a:xfrm>
            <a:prstGeom prst="rect">
              <a:avLst/>
            </a:prstGeom>
            <a:noFill/>
            <a:ln>
              <a:noFill/>
            </a:ln>
          </p:spPr>
          <p:txBody>
            <a:bodyPr anchorCtr="0" anchor="t" bIns="0" lIns="0" spcFirstLastPara="1" rIns="0" wrap="square" tIns="0">
              <a:spAutoFit/>
            </a:bodyPr>
            <a:lstStyle/>
            <a:p>
              <a:pPr indent="0" lvl="0" marL="0" marR="0" rtl="0" algn="l">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25" name="Google Shape;225;p11"/>
          <p:cNvPicPr preferRelativeResize="0"/>
          <p:nvPr/>
        </p:nvPicPr>
        <p:blipFill rotWithShape="1">
          <a:blip r:embed="rId6">
            <a:alphaModFix/>
          </a:blip>
          <a:srcRect b="0" l="0" r="0" t="0"/>
          <a:stretch/>
        </p:blipFill>
        <p:spPr>
          <a:xfrm flipH="1" rot="-421217">
            <a:off x="5327340" y="5751598"/>
            <a:ext cx="595121" cy="711557"/>
          </a:xfrm>
          <a:prstGeom prst="rect">
            <a:avLst/>
          </a:prstGeom>
          <a:noFill/>
          <a:ln>
            <a:noFill/>
          </a:ln>
        </p:spPr>
      </p:pic>
      <p:pic>
        <p:nvPicPr>
          <p:cNvPr id="226" name="Google Shape;226;p11"/>
          <p:cNvPicPr preferRelativeResize="0"/>
          <p:nvPr/>
        </p:nvPicPr>
        <p:blipFill rotWithShape="1">
          <a:blip r:embed="rId7">
            <a:alphaModFix/>
          </a:blip>
          <a:srcRect b="0" l="0" r="0" t="0"/>
          <a:stretch/>
        </p:blipFill>
        <p:spPr>
          <a:xfrm rot="-421217">
            <a:off x="731140" y="7829985"/>
            <a:ext cx="595121" cy="7115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1C3F8"/>
        </a:solidFill>
      </p:bgPr>
    </p:bg>
    <p:spTree>
      <p:nvGrpSpPr>
        <p:cNvPr id="99"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b="0" l="0" r="0" t="0"/>
          <a:stretch/>
        </p:blipFill>
        <p:spPr>
          <a:xfrm>
            <a:off x="-6556123" y="8245433"/>
            <a:ext cx="30579546" cy="15289774"/>
          </a:xfrm>
          <a:prstGeom prst="rect">
            <a:avLst/>
          </a:prstGeom>
          <a:noFill/>
          <a:ln>
            <a:noFill/>
          </a:ln>
        </p:spPr>
      </p:pic>
      <p:pic>
        <p:nvPicPr>
          <p:cNvPr id="101" name="Google Shape;101;p2"/>
          <p:cNvPicPr preferRelativeResize="0"/>
          <p:nvPr/>
        </p:nvPicPr>
        <p:blipFill rotWithShape="1">
          <a:blip r:embed="rId4">
            <a:alphaModFix/>
          </a:blip>
          <a:srcRect b="0" l="0" r="74364" t="51304"/>
          <a:stretch/>
        </p:blipFill>
        <p:spPr>
          <a:xfrm>
            <a:off x="16191525" y="7759945"/>
            <a:ext cx="1811131" cy="2527055"/>
          </a:xfrm>
          <a:prstGeom prst="rect">
            <a:avLst/>
          </a:prstGeom>
          <a:noFill/>
          <a:ln>
            <a:noFill/>
          </a:ln>
        </p:spPr>
      </p:pic>
      <p:pic>
        <p:nvPicPr>
          <p:cNvPr id="102" name="Google Shape;102;p2"/>
          <p:cNvPicPr preferRelativeResize="0"/>
          <p:nvPr/>
        </p:nvPicPr>
        <p:blipFill rotWithShape="1">
          <a:blip r:embed="rId5">
            <a:alphaModFix/>
          </a:blip>
          <a:srcRect b="0" l="0" r="0" t="0"/>
          <a:stretch/>
        </p:blipFill>
        <p:spPr>
          <a:xfrm rot="3492821">
            <a:off x="16249478" y="2546074"/>
            <a:ext cx="951870" cy="666309"/>
          </a:xfrm>
          <a:prstGeom prst="rect">
            <a:avLst/>
          </a:prstGeom>
          <a:noFill/>
          <a:ln>
            <a:noFill/>
          </a:ln>
        </p:spPr>
      </p:pic>
      <p:pic>
        <p:nvPicPr>
          <p:cNvPr id="103" name="Google Shape;103;p2"/>
          <p:cNvPicPr preferRelativeResize="0"/>
          <p:nvPr/>
        </p:nvPicPr>
        <p:blipFill rotWithShape="1">
          <a:blip r:embed="rId6">
            <a:alphaModFix/>
          </a:blip>
          <a:srcRect b="0" l="0" r="0" t="0"/>
          <a:stretch/>
        </p:blipFill>
        <p:spPr>
          <a:xfrm rot="-7693098">
            <a:off x="1742282" y="2862739"/>
            <a:ext cx="951870" cy="666309"/>
          </a:xfrm>
          <a:prstGeom prst="rect">
            <a:avLst/>
          </a:prstGeom>
          <a:noFill/>
          <a:ln>
            <a:noFill/>
          </a:ln>
        </p:spPr>
      </p:pic>
      <p:pic>
        <p:nvPicPr>
          <p:cNvPr id="104" name="Google Shape;104;p2"/>
          <p:cNvPicPr preferRelativeResize="0"/>
          <p:nvPr/>
        </p:nvPicPr>
        <p:blipFill rotWithShape="1">
          <a:blip r:embed="rId7">
            <a:alphaModFix/>
          </a:blip>
          <a:srcRect b="0" l="326" r="326" t="0"/>
          <a:stretch/>
        </p:blipFill>
        <p:spPr>
          <a:xfrm>
            <a:off x="5546536" y="0"/>
            <a:ext cx="7170838" cy="5266129"/>
          </a:xfrm>
          <a:prstGeom prst="rect">
            <a:avLst/>
          </a:prstGeom>
          <a:noFill/>
          <a:ln>
            <a:noFill/>
          </a:ln>
        </p:spPr>
      </p:pic>
      <p:grpSp>
        <p:nvGrpSpPr>
          <p:cNvPr id="105" name="Google Shape;105;p2"/>
          <p:cNvGrpSpPr/>
          <p:nvPr/>
        </p:nvGrpSpPr>
        <p:grpSpPr>
          <a:xfrm>
            <a:off x="2456497" y="6161244"/>
            <a:ext cx="10576299" cy="1854726"/>
            <a:chOff x="0" y="9525"/>
            <a:chExt cx="14101732" cy="2472968"/>
          </a:xfrm>
        </p:grpSpPr>
        <p:sp>
          <p:nvSpPr>
            <p:cNvPr id="106" name="Google Shape;106;p2"/>
            <p:cNvSpPr txBox="1"/>
            <p:nvPr/>
          </p:nvSpPr>
          <p:spPr>
            <a:xfrm>
              <a:off x="0" y="9525"/>
              <a:ext cx="14101732" cy="1285875"/>
            </a:xfrm>
            <a:prstGeom prst="rect">
              <a:avLst/>
            </a:prstGeom>
            <a:noFill/>
            <a:ln>
              <a:noFill/>
            </a:ln>
          </p:spPr>
          <p:txBody>
            <a:bodyPr anchorCtr="0" anchor="t" bIns="0" lIns="0" spcFirstLastPara="1" rIns="0" wrap="square" tIns="0">
              <a:spAutoFit/>
            </a:bodyPr>
            <a:lstStyle/>
            <a:p>
              <a:pPr indent="0" lvl="0" marL="0" marR="0" rtl="0" algn="l">
                <a:lnSpc>
                  <a:spcPct val="42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7" name="Google Shape;107;p2"/>
            <p:cNvSpPr txBox="1"/>
            <p:nvPr/>
          </p:nvSpPr>
          <p:spPr>
            <a:xfrm>
              <a:off x="0" y="1784416"/>
              <a:ext cx="6154849" cy="698077"/>
            </a:xfrm>
            <a:prstGeom prst="rect">
              <a:avLst/>
            </a:prstGeom>
            <a:noFill/>
            <a:ln>
              <a:noFill/>
            </a:ln>
          </p:spPr>
          <p:txBody>
            <a:bodyPr anchorCtr="0" anchor="t" bIns="0" lIns="0" spcFirstLastPara="1" rIns="0" wrap="square" tIns="0">
              <a:spAutoFit/>
            </a:bodyPr>
            <a:lstStyle/>
            <a:p>
              <a:pPr indent="0" lvl="0" marL="0" marR="0" rtl="0" algn="l">
                <a:lnSpc>
                  <a:spcPct val="24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2"/>
          <p:cNvSpPr txBox="1"/>
          <p:nvPr/>
        </p:nvSpPr>
        <p:spPr>
          <a:xfrm>
            <a:off x="3161771" y="5526651"/>
            <a:ext cx="12888554" cy="2314236"/>
          </a:xfrm>
          <a:prstGeom prst="rect">
            <a:avLst/>
          </a:prstGeom>
          <a:noFill/>
          <a:ln>
            <a:noFill/>
          </a:ln>
        </p:spPr>
        <p:txBody>
          <a:bodyPr anchorCtr="0" anchor="t" bIns="0" lIns="0" spcFirstLastPara="1" rIns="0" wrap="square" tIns="0">
            <a:spAutoFit/>
          </a:bodyPr>
          <a:lstStyle/>
          <a:p>
            <a:pPr indent="0" lvl="0" marL="0" marR="0" rtl="0" algn="ctr">
              <a:lnSpc>
                <a:spcPct val="140054"/>
              </a:lnSpc>
              <a:spcBef>
                <a:spcPts val="0"/>
              </a:spcBef>
              <a:spcAft>
                <a:spcPts val="0"/>
              </a:spcAft>
              <a:buNone/>
            </a:pPr>
            <a:r>
              <a:rPr b="1" i="0" lang="en-US" sz="3318" u="none" cap="none" strike="noStrike">
                <a:solidFill>
                  <a:srgbClr val="000000"/>
                </a:solidFill>
                <a:latin typeface="Nunito"/>
                <a:ea typeface="Nunito"/>
                <a:cs typeface="Nunito"/>
                <a:sym typeface="Nunito"/>
              </a:rPr>
              <a:t>''BANA BİR PROBLEM VE  1 SAAT SÜRE VERİLSE, </a:t>
            </a:r>
            <a:endParaRPr/>
          </a:p>
          <a:p>
            <a:pPr indent="0" lvl="0" marL="0" marR="0" rtl="0" algn="ctr">
              <a:lnSpc>
                <a:spcPct val="140054"/>
              </a:lnSpc>
              <a:spcBef>
                <a:spcPts val="0"/>
              </a:spcBef>
              <a:spcAft>
                <a:spcPts val="0"/>
              </a:spcAft>
              <a:buNone/>
            </a:pPr>
            <a:r>
              <a:rPr b="1" i="0" lang="en-US" sz="3318" u="none" cap="none" strike="noStrike">
                <a:solidFill>
                  <a:srgbClr val="000000"/>
                </a:solidFill>
                <a:latin typeface="Nunito"/>
                <a:ea typeface="Nunito"/>
                <a:cs typeface="Nunito"/>
                <a:sym typeface="Nunito"/>
              </a:rPr>
              <a:t> BU SÜRENİN 45 DAKİKASINI PROBLEMİ ANLAMAYA,</a:t>
            </a:r>
            <a:endParaRPr/>
          </a:p>
          <a:p>
            <a:pPr indent="0" lvl="0" marL="0" marR="0" rtl="0" algn="ctr">
              <a:lnSpc>
                <a:spcPct val="140054"/>
              </a:lnSpc>
              <a:spcBef>
                <a:spcPts val="0"/>
              </a:spcBef>
              <a:spcAft>
                <a:spcPts val="0"/>
              </a:spcAft>
              <a:buNone/>
            </a:pPr>
            <a:r>
              <a:rPr b="1" i="0" lang="en-US" sz="3318" u="none" cap="none" strike="noStrike">
                <a:solidFill>
                  <a:srgbClr val="000000"/>
                </a:solidFill>
                <a:latin typeface="Nunito"/>
                <a:ea typeface="Nunito"/>
                <a:cs typeface="Nunito"/>
                <a:sym typeface="Nunito"/>
              </a:rPr>
              <a:t>  10 DAKİKASINI ÇÖZÜM YOLLARI ÜRETMEYE, </a:t>
            </a:r>
            <a:endParaRPr/>
          </a:p>
          <a:p>
            <a:pPr indent="0" lvl="0" marL="0" marR="0" rtl="0" algn="ctr">
              <a:lnSpc>
                <a:spcPct val="140054"/>
              </a:lnSpc>
              <a:spcBef>
                <a:spcPts val="0"/>
              </a:spcBef>
              <a:spcAft>
                <a:spcPts val="0"/>
              </a:spcAft>
              <a:buNone/>
            </a:pPr>
            <a:r>
              <a:rPr b="1" i="0" lang="en-US" sz="3318" u="none" cap="none" strike="noStrike">
                <a:solidFill>
                  <a:srgbClr val="000000"/>
                </a:solidFill>
                <a:latin typeface="Nunito"/>
                <a:ea typeface="Nunito"/>
                <a:cs typeface="Nunito"/>
                <a:sym typeface="Nunito"/>
              </a:rPr>
              <a:t> 5 DAKİKASINI ÇÖZMEYE AYIRIRIM'' </a:t>
            </a:r>
            <a:endParaRPr/>
          </a:p>
        </p:txBody>
      </p:sp>
      <p:sp>
        <p:nvSpPr>
          <p:cNvPr id="109" name="Google Shape;109;p2"/>
          <p:cNvSpPr txBox="1"/>
          <p:nvPr/>
        </p:nvSpPr>
        <p:spPr>
          <a:xfrm>
            <a:off x="13032799" y="7947925"/>
            <a:ext cx="22353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Nunito"/>
                <a:ea typeface="Nunito"/>
                <a:cs typeface="Nunito"/>
                <a:sym typeface="Nunito"/>
              </a:rPr>
              <a:t>EINSTEIN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1C3F8"/>
        </a:solidFill>
      </p:bgPr>
    </p:bg>
    <p:spTree>
      <p:nvGrpSpPr>
        <p:cNvPr id="113" name="Shape 113"/>
        <p:cNvGrpSpPr/>
        <p:nvPr/>
      </p:nvGrpSpPr>
      <p:grpSpPr>
        <a:xfrm>
          <a:off x="0" y="0"/>
          <a:ext cx="0" cy="0"/>
          <a:chOff x="0" y="0"/>
          <a:chExt cx="0" cy="0"/>
        </a:xfrm>
      </p:grpSpPr>
      <p:grpSp>
        <p:nvGrpSpPr>
          <p:cNvPr id="114" name="Google Shape;114;p3"/>
          <p:cNvGrpSpPr/>
          <p:nvPr/>
        </p:nvGrpSpPr>
        <p:grpSpPr>
          <a:xfrm>
            <a:off x="220189" y="306200"/>
            <a:ext cx="18179747" cy="2755804"/>
            <a:chOff x="0" y="0"/>
            <a:chExt cx="24239662" cy="3674406"/>
          </a:xfrm>
        </p:grpSpPr>
        <p:sp>
          <p:nvSpPr>
            <p:cNvPr id="115" name="Google Shape;115;p3"/>
            <p:cNvSpPr txBox="1"/>
            <p:nvPr/>
          </p:nvSpPr>
          <p:spPr>
            <a:xfrm>
              <a:off x="0" y="0"/>
              <a:ext cx="24239662" cy="2519831"/>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224" u="none" cap="none" strike="noStrike">
                  <a:solidFill>
                    <a:srgbClr val="F8F5EF"/>
                  </a:solidFill>
                  <a:latin typeface="Fredoka One"/>
                  <a:ea typeface="Fredoka One"/>
                  <a:cs typeface="Fredoka One"/>
                  <a:sym typeface="Fredoka One"/>
                </a:rPr>
                <a:t>KONUYU ÖĞRENDİKTEN SONRA TEST ÇÖZÜN</a:t>
              </a:r>
              <a:endParaRPr/>
            </a:p>
            <a:p>
              <a:pPr indent="0" lvl="0" marL="0" marR="0" rtl="0" algn="l">
                <a:lnSpc>
                  <a:spcPct val="120003"/>
                </a:lnSpc>
                <a:spcBef>
                  <a:spcPts val="0"/>
                </a:spcBef>
                <a:spcAft>
                  <a:spcPts val="0"/>
                </a:spcAft>
                <a:buNone/>
              </a:pPr>
              <a:r>
                <a:t/>
              </a:r>
              <a:endParaRPr b="1" i="0" sz="6224" u="none" cap="none" strike="noStrike">
                <a:solidFill>
                  <a:srgbClr val="F8F5EF"/>
                </a:solidFill>
                <a:latin typeface="Fredoka One"/>
                <a:ea typeface="Fredoka One"/>
                <a:cs typeface="Fredoka One"/>
                <a:sym typeface="Fredoka One"/>
              </a:endParaRPr>
            </a:p>
          </p:txBody>
        </p:sp>
        <p:sp>
          <p:nvSpPr>
            <p:cNvPr id="116" name="Google Shape;116;p3"/>
            <p:cNvSpPr txBox="1"/>
            <p:nvPr/>
          </p:nvSpPr>
          <p:spPr>
            <a:xfrm>
              <a:off x="0" y="2984361"/>
              <a:ext cx="10579654" cy="690045"/>
            </a:xfrm>
            <a:prstGeom prst="rect">
              <a:avLst/>
            </a:prstGeom>
            <a:noFill/>
            <a:ln>
              <a:noFill/>
            </a:ln>
          </p:spPr>
          <p:txBody>
            <a:bodyPr anchorCtr="0" anchor="t" bIns="0" lIns="0" spcFirstLastPara="1" rIns="0" wrap="square" tIns="0">
              <a:spAutoFit/>
            </a:bodyPr>
            <a:lstStyle/>
            <a:p>
              <a:pPr indent="0" lvl="0" marL="0" marR="0" rtl="0" algn="l">
                <a:lnSpc>
                  <a:spcPct val="24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7" name="Google Shape;117;p3"/>
          <p:cNvPicPr preferRelativeResize="0"/>
          <p:nvPr/>
        </p:nvPicPr>
        <p:blipFill rotWithShape="1">
          <a:blip r:embed="rId3">
            <a:alphaModFix/>
          </a:blip>
          <a:srcRect b="0" l="0" r="0" t="0"/>
          <a:stretch/>
        </p:blipFill>
        <p:spPr>
          <a:xfrm>
            <a:off x="-6556123" y="8245433"/>
            <a:ext cx="30579546" cy="15289774"/>
          </a:xfrm>
          <a:prstGeom prst="rect">
            <a:avLst/>
          </a:prstGeom>
          <a:noFill/>
          <a:ln>
            <a:noFill/>
          </a:ln>
        </p:spPr>
      </p:pic>
      <p:pic>
        <p:nvPicPr>
          <p:cNvPr id="118" name="Google Shape;118;p3"/>
          <p:cNvPicPr preferRelativeResize="0"/>
          <p:nvPr/>
        </p:nvPicPr>
        <p:blipFill rotWithShape="1">
          <a:blip r:embed="rId4">
            <a:alphaModFix/>
          </a:blip>
          <a:srcRect b="0" l="0" r="0" t="0"/>
          <a:stretch/>
        </p:blipFill>
        <p:spPr>
          <a:xfrm>
            <a:off x="12397297" y="2299185"/>
            <a:ext cx="4646337" cy="7322308"/>
          </a:xfrm>
          <a:prstGeom prst="rect">
            <a:avLst/>
          </a:prstGeom>
          <a:noFill/>
          <a:ln>
            <a:noFill/>
          </a:ln>
        </p:spPr>
      </p:pic>
      <p:pic>
        <p:nvPicPr>
          <p:cNvPr id="119" name="Google Shape;119;p3"/>
          <p:cNvPicPr preferRelativeResize="0"/>
          <p:nvPr/>
        </p:nvPicPr>
        <p:blipFill rotWithShape="1">
          <a:blip r:embed="rId5">
            <a:alphaModFix/>
          </a:blip>
          <a:srcRect b="0" l="0" r="74364" t="51304"/>
          <a:stretch/>
        </p:blipFill>
        <p:spPr>
          <a:xfrm>
            <a:off x="10108083" y="6731245"/>
            <a:ext cx="1811131" cy="2527055"/>
          </a:xfrm>
          <a:prstGeom prst="rect">
            <a:avLst/>
          </a:prstGeom>
          <a:noFill/>
          <a:ln>
            <a:noFill/>
          </a:ln>
        </p:spPr>
      </p:pic>
      <p:pic>
        <p:nvPicPr>
          <p:cNvPr id="120" name="Google Shape;120;p3"/>
          <p:cNvPicPr preferRelativeResize="0"/>
          <p:nvPr/>
        </p:nvPicPr>
        <p:blipFill rotWithShape="1">
          <a:blip r:embed="rId6">
            <a:alphaModFix/>
          </a:blip>
          <a:srcRect b="0" l="0" r="0" t="0"/>
          <a:stretch/>
        </p:blipFill>
        <p:spPr>
          <a:xfrm rot="3492821">
            <a:off x="16249478" y="2546074"/>
            <a:ext cx="951870" cy="666309"/>
          </a:xfrm>
          <a:prstGeom prst="rect">
            <a:avLst/>
          </a:prstGeom>
          <a:noFill/>
          <a:ln>
            <a:noFill/>
          </a:ln>
        </p:spPr>
      </p:pic>
      <p:pic>
        <p:nvPicPr>
          <p:cNvPr id="121" name="Google Shape;121;p3"/>
          <p:cNvPicPr preferRelativeResize="0"/>
          <p:nvPr/>
        </p:nvPicPr>
        <p:blipFill rotWithShape="1">
          <a:blip r:embed="rId6">
            <a:alphaModFix/>
          </a:blip>
          <a:srcRect b="0" l="0" r="0" t="0"/>
          <a:stretch/>
        </p:blipFill>
        <p:spPr>
          <a:xfrm rot="-7693098">
            <a:off x="11685252" y="5240913"/>
            <a:ext cx="951870" cy="666309"/>
          </a:xfrm>
          <a:prstGeom prst="rect">
            <a:avLst/>
          </a:prstGeom>
          <a:noFill/>
          <a:ln>
            <a:noFill/>
          </a:ln>
        </p:spPr>
      </p:pic>
      <p:sp>
        <p:nvSpPr>
          <p:cNvPr id="122" name="Google Shape;122;p3"/>
          <p:cNvSpPr txBox="1"/>
          <p:nvPr/>
        </p:nvSpPr>
        <p:spPr>
          <a:xfrm>
            <a:off x="478224" y="2036220"/>
            <a:ext cx="5217656" cy="6380791"/>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3037" u="none" cap="none" strike="noStrike">
                <a:solidFill>
                  <a:srgbClr val="000000"/>
                </a:solidFill>
                <a:latin typeface="Nunito"/>
                <a:ea typeface="Nunito"/>
                <a:cs typeface="Nunito"/>
                <a:sym typeface="Nunito"/>
              </a:rPr>
              <a:t>Sevgili öğrenciler, konuyu öğrenmeden test çözmek çok faydalı olmayacağı gibi testlerde fazla yanlışınız çıkacağı için motivasyonunuzun düşmesine de neden olacaktır. </a:t>
            </a:r>
            <a:endParaRPr/>
          </a:p>
          <a:p>
            <a:pPr indent="0" lvl="0" marL="0" marR="0" rtl="0" algn="ctr">
              <a:lnSpc>
                <a:spcPct val="140006"/>
              </a:lnSpc>
              <a:spcBef>
                <a:spcPts val="0"/>
              </a:spcBef>
              <a:spcAft>
                <a:spcPts val="0"/>
              </a:spcAft>
              <a:buNone/>
            </a:pPr>
            <a:r>
              <a:rPr b="1" i="0" lang="en-US" sz="3037" u="none" cap="none" strike="noStrike">
                <a:solidFill>
                  <a:srgbClr val="000000"/>
                </a:solidFill>
                <a:latin typeface="Nunito"/>
                <a:ea typeface="Nunito"/>
                <a:cs typeface="Nunito"/>
                <a:sym typeface="Nunito"/>
              </a:rPr>
              <a:t> </a:t>
            </a:r>
            <a:endParaRPr/>
          </a:p>
          <a:p>
            <a:pPr indent="0" lvl="0" marL="0" marR="0" rtl="0" algn="ctr">
              <a:lnSpc>
                <a:spcPct val="140006"/>
              </a:lnSpc>
              <a:spcBef>
                <a:spcPts val="0"/>
              </a:spcBef>
              <a:spcAft>
                <a:spcPts val="0"/>
              </a:spcAft>
              <a:buNone/>
            </a:pPr>
            <a:r>
              <a:rPr b="1" i="0" lang="en-US" sz="3037" u="none" cap="none" strike="noStrike">
                <a:solidFill>
                  <a:srgbClr val="000000"/>
                </a:solidFill>
                <a:latin typeface="Nunito"/>
                <a:ea typeface="Nunito"/>
                <a:cs typeface="Nunito"/>
                <a:sym typeface="Nunito"/>
              </a:rPr>
              <a:t>Bu nedenle önce konu tekrarı yapmak, sonra test çözmek daha verimli olacaktır.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DA"/>
        </a:solidFill>
      </p:bgPr>
    </p:bg>
    <p:spTree>
      <p:nvGrpSpPr>
        <p:cNvPr id="126"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b="0" l="0" r="0" t="0"/>
          <a:stretch/>
        </p:blipFill>
        <p:spPr>
          <a:xfrm rot="6706865">
            <a:off x="-2708359" y="3594902"/>
            <a:ext cx="22146455" cy="26026818"/>
          </a:xfrm>
          <a:prstGeom prst="rect">
            <a:avLst/>
          </a:prstGeom>
          <a:noFill/>
          <a:ln>
            <a:noFill/>
          </a:ln>
        </p:spPr>
      </p:pic>
      <p:pic>
        <p:nvPicPr>
          <p:cNvPr id="128" name="Google Shape;128;p4"/>
          <p:cNvPicPr preferRelativeResize="0"/>
          <p:nvPr/>
        </p:nvPicPr>
        <p:blipFill rotWithShape="1">
          <a:blip r:embed="rId4">
            <a:alphaModFix/>
          </a:blip>
          <a:srcRect b="0" l="0" r="0" t="0"/>
          <a:stretch/>
        </p:blipFill>
        <p:spPr>
          <a:xfrm>
            <a:off x="4198097" y="2647426"/>
            <a:ext cx="10434898" cy="6090186"/>
          </a:xfrm>
          <a:prstGeom prst="rect">
            <a:avLst/>
          </a:prstGeom>
          <a:noFill/>
          <a:ln>
            <a:noFill/>
          </a:ln>
        </p:spPr>
      </p:pic>
      <p:pic>
        <p:nvPicPr>
          <p:cNvPr id="129" name="Google Shape;129;p4"/>
          <p:cNvPicPr preferRelativeResize="0"/>
          <p:nvPr/>
        </p:nvPicPr>
        <p:blipFill rotWithShape="1">
          <a:blip r:embed="rId5">
            <a:alphaModFix/>
          </a:blip>
          <a:srcRect b="0" l="0" r="0" t="0"/>
          <a:stretch/>
        </p:blipFill>
        <p:spPr>
          <a:xfrm flipH="1" rot="-768370">
            <a:off x="2366916" y="1446198"/>
            <a:ext cx="930025" cy="1111986"/>
          </a:xfrm>
          <a:prstGeom prst="rect">
            <a:avLst/>
          </a:prstGeom>
          <a:noFill/>
          <a:ln>
            <a:noFill/>
          </a:ln>
        </p:spPr>
      </p:pic>
      <p:pic>
        <p:nvPicPr>
          <p:cNvPr id="130" name="Google Shape;130;p4"/>
          <p:cNvPicPr preferRelativeResize="0"/>
          <p:nvPr/>
        </p:nvPicPr>
        <p:blipFill rotWithShape="1">
          <a:blip r:embed="rId6">
            <a:alphaModFix/>
          </a:blip>
          <a:srcRect b="0" l="0" r="0" t="0"/>
          <a:stretch/>
        </p:blipFill>
        <p:spPr>
          <a:xfrm>
            <a:off x="15956838" y="1355864"/>
            <a:ext cx="2152801" cy="2335385"/>
          </a:xfrm>
          <a:prstGeom prst="rect">
            <a:avLst/>
          </a:prstGeom>
          <a:noFill/>
          <a:ln>
            <a:noFill/>
          </a:ln>
        </p:spPr>
      </p:pic>
      <p:grpSp>
        <p:nvGrpSpPr>
          <p:cNvPr id="131" name="Google Shape;131;p4"/>
          <p:cNvGrpSpPr/>
          <p:nvPr/>
        </p:nvGrpSpPr>
        <p:grpSpPr>
          <a:xfrm>
            <a:off x="6847747" y="3125038"/>
            <a:ext cx="4648186" cy="5441725"/>
            <a:chOff x="0" y="0"/>
            <a:chExt cx="6197581" cy="7255633"/>
          </a:xfrm>
        </p:grpSpPr>
        <p:sp>
          <p:nvSpPr>
            <p:cNvPr id="132" name="Google Shape;132;p4"/>
            <p:cNvSpPr txBox="1"/>
            <p:nvPr/>
          </p:nvSpPr>
          <p:spPr>
            <a:xfrm>
              <a:off x="0" y="0"/>
              <a:ext cx="6197581" cy="6723733"/>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3123" u="none" cap="none" strike="noStrike">
                  <a:solidFill>
                    <a:srgbClr val="53A272"/>
                  </a:solidFill>
                  <a:latin typeface="Fredoka One"/>
                  <a:ea typeface="Fredoka One"/>
                  <a:cs typeface="Fredoka One"/>
                  <a:sym typeface="Fredoka One"/>
                </a:rPr>
                <a:t>Verilen bilgileri dikkatli okuyun. </a:t>
              </a:r>
              <a:r>
                <a:rPr b="1" i="0" lang="en-US" sz="3123" u="sng" cap="none" strike="noStrike">
                  <a:solidFill>
                    <a:srgbClr val="53A272"/>
                  </a:solidFill>
                  <a:latin typeface="Fredoka One"/>
                  <a:ea typeface="Fredoka One"/>
                  <a:cs typeface="Fredoka One"/>
                  <a:sym typeface="Fredoka One"/>
                </a:rPr>
                <a:t>Altı çizili </a:t>
              </a:r>
              <a:r>
                <a:rPr b="1" i="0" lang="en-US" sz="3123" u="none" cap="none" strike="noStrike">
                  <a:solidFill>
                    <a:srgbClr val="53A272"/>
                  </a:solidFill>
                  <a:latin typeface="Fredoka One"/>
                  <a:ea typeface="Fredoka One"/>
                  <a:cs typeface="Fredoka One"/>
                  <a:sym typeface="Fredoka One"/>
                </a:rPr>
                <a:t>ve </a:t>
              </a:r>
              <a:r>
                <a:rPr b="1" i="0" lang="en-US" sz="3123" u="none" cap="none" strike="noStrike">
                  <a:solidFill>
                    <a:srgbClr val="000000"/>
                  </a:solidFill>
                  <a:latin typeface="Fredoka One"/>
                  <a:ea typeface="Fredoka One"/>
                  <a:cs typeface="Fredoka One"/>
                  <a:sym typeface="Fredoka One"/>
                </a:rPr>
                <a:t>koyu</a:t>
              </a:r>
              <a:r>
                <a:rPr b="1" i="0" lang="en-US" sz="3123" u="none" cap="none" strike="noStrike">
                  <a:solidFill>
                    <a:srgbClr val="53A272"/>
                  </a:solidFill>
                  <a:latin typeface="Fredoka One"/>
                  <a:ea typeface="Fredoka One"/>
                  <a:cs typeface="Fredoka One"/>
                  <a:sym typeface="Fredoka One"/>
                </a:rPr>
                <a:t> yazılmış kelimelere dikkat edin. Bazen, soruda kaçırdığınız küçük bir ayrıntı bile soruyu yanlış yapmanıza neden olabilir.</a:t>
              </a:r>
              <a:endParaRPr/>
            </a:p>
            <a:p>
              <a:pPr indent="0" lvl="0" marL="0" marR="0" rtl="0" algn="ctr">
                <a:lnSpc>
                  <a:spcPct val="196349"/>
                </a:lnSpc>
                <a:spcBef>
                  <a:spcPts val="0"/>
                </a:spcBef>
                <a:spcAft>
                  <a:spcPts val="0"/>
                </a:spcAft>
                <a:buNone/>
              </a:pPr>
              <a:r>
                <a:t/>
              </a:r>
              <a:endParaRPr b="1" i="0" sz="3123" u="none" cap="none" strike="noStrike">
                <a:solidFill>
                  <a:srgbClr val="53A272"/>
                </a:solidFill>
                <a:latin typeface="Fredoka One"/>
                <a:ea typeface="Fredoka One"/>
                <a:cs typeface="Fredoka One"/>
                <a:sym typeface="Fredoka One"/>
              </a:endParaRPr>
            </a:p>
          </p:txBody>
        </p:sp>
        <p:sp>
          <p:nvSpPr>
            <p:cNvPr id="133" name="Google Shape;133;p4"/>
            <p:cNvSpPr txBox="1"/>
            <p:nvPr/>
          </p:nvSpPr>
          <p:spPr>
            <a:xfrm>
              <a:off x="0" y="6935488"/>
              <a:ext cx="6197581" cy="320145"/>
            </a:xfrm>
            <a:prstGeom prst="rect">
              <a:avLst/>
            </a:prstGeom>
            <a:noFill/>
            <a:ln>
              <a:noFill/>
            </a:ln>
          </p:spPr>
          <p:txBody>
            <a:bodyPr anchorCtr="0" anchor="t" bIns="0" lIns="0" spcFirstLastPara="1" rIns="0" wrap="square" tIns="0">
              <a:spAutoFit/>
            </a:bodyPr>
            <a:lstStyle/>
            <a:p>
              <a:pPr indent="0" lvl="0" marL="0" marR="0" rtl="0" algn="ctr">
                <a:lnSpc>
                  <a:spcPct val="115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4"/>
          <p:cNvSpPr txBox="1"/>
          <p:nvPr/>
        </p:nvSpPr>
        <p:spPr>
          <a:xfrm>
            <a:off x="427117" y="279905"/>
            <a:ext cx="17489448" cy="1013875"/>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6051" u="none" cap="none" strike="noStrike">
                <a:solidFill>
                  <a:srgbClr val="000000"/>
                </a:solidFill>
                <a:latin typeface="Nunito"/>
                <a:ea typeface="Nunito"/>
                <a:cs typeface="Nunito"/>
                <a:sym typeface="Nunito"/>
              </a:rPr>
              <a:t>SORUDA VERİLENLERE DİKKAT EDİN</a:t>
            </a:r>
            <a:endParaRPr/>
          </a:p>
        </p:txBody>
      </p:sp>
      <p:pic>
        <p:nvPicPr>
          <p:cNvPr id="135" name="Google Shape;135;p4"/>
          <p:cNvPicPr preferRelativeResize="0"/>
          <p:nvPr/>
        </p:nvPicPr>
        <p:blipFill rotWithShape="1">
          <a:blip r:embed="rId7">
            <a:alphaModFix/>
          </a:blip>
          <a:srcRect b="0" l="0" r="0" t="0"/>
          <a:stretch/>
        </p:blipFill>
        <p:spPr>
          <a:xfrm flipH="1">
            <a:off x="1285448" y="3012178"/>
            <a:ext cx="1939593" cy="53606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DA"/>
        </a:solidFill>
      </p:bgPr>
    </p:bg>
    <p:spTree>
      <p:nvGrpSpPr>
        <p:cNvPr id="139"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b="0" l="0" r="0" t="0"/>
          <a:stretch/>
        </p:blipFill>
        <p:spPr>
          <a:xfrm rot="6706865">
            <a:off x="-2708359" y="3594902"/>
            <a:ext cx="22146455" cy="26026818"/>
          </a:xfrm>
          <a:prstGeom prst="rect">
            <a:avLst/>
          </a:prstGeom>
          <a:noFill/>
          <a:ln>
            <a:noFill/>
          </a:ln>
        </p:spPr>
      </p:pic>
      <p:pic>
        <p:nvPicPr>
          <p:cNvPr id="141" name="Google Shape;141;p5"/>
          <p:cNvPicPr preferRelativeResize="0"/>
          <p:nvPr/>
        </p:nvPicPr>
        <p:blipFill rotWithShape="1">
          <a:blip r:embed="rId4">
            <a:alphaModFix/>
          </a:blip>
          <a:srcRect b="0" l="0" r="0" t="0"/>
          <a:stretch/>
        </p:blipFill>
        <p:spPr>
          <a:xfrm>
            <a:off x="2340998" y="1028700"/>
            <a:ext cx="12047746" cy="7031502"/>
          </a:xfrm>
          <a:prstGeom prst="rect">
            <a:avLst/>
          </a:prstGeom>
          <a:noFill/>
          <a:ln>
            <a:noFill/>
          </a:ln>
        </p:spPr>
      </p:pic>
      <p:grpSp>
        <p:nvGrpSpPr>
          <p:cNvPr id="142" name="Google Shape;142;p5"/>
          <p:cNvGrpSpPr/>
          <p:nvPr/>
        </p:nvGrpSpPr>
        <p:grpSpPr>
          <a:xfrm>
            <a:off x="3204280" y="1645297"/>
            <a:ext cx="10981799" cy="5946261"/>
            <a:chOff x="0" y="9525"/>
            <a:chExt cx="14642400" cy="7928347"/>
          </a:xfrm>
        </p:grpSpPr>
        <p:sp>
          <p:nvSpPr>
            <p:cNvPr id="143" name="Google Shape;143;p5"/>
            <p:cNvSpPr txBox="1"/>
            <p:nvPr/>
          </p:nvSpPr>
          <p:spPr>
            <a:xfrm>
              <a:off x="0" y="9525"/>
              <a:ext cx="14642278" cy="4382197"/>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7232" u="none" cap="none" strike="noStrike">
                  <a:solidFill>
                    <a:srgbClr val="53A272"/>
                  </a:solidFill>
                  <a:latin typeface="Fredoka One"/>
                  <a:ea typeface="Fredoka One"/>
                  <a:cs typeface="Fredoka One"/>
                  <a:sym typeface="Fredoka One"/>
                </a:rPr>
                <a:t>VURGULANAN YERLERE DİKKAT EDİN!</a:t>
              </a:r>
              <a:endParaRPr/>
            </a:p>
            <a:p>
              <a:pPr indent="0" lvl="0" marL="0" marR="0" rtl="0" algn="ctr">
                <a:lnSpc>
                  <a:spcPct val="120008"/>
                </a:lnSpc>
                <a:spcBef>
                  <a:spcPts val="0"/>
                </a:spcBef>
                <a:spcAft>
                  <a:spcPts val="0"/>
                </a:spcAft>
                <a:buNone/>
              </a:pPr>
              <a:r>
                <a:t/>
              </a:r>
              <a:endParaRPr b="1" i="0" sz="7232" u="none" cap="none" strike="noStrike">
                <a:solidFill>
                  <a:srgbClr val="53A272"/>
                </a:solidFill>
                <a:latin typeface="Fredoka One"/>
                <a:ea typeface="Fredoka One"/>
                <a:cs typeface="Fredoka One"/>
                <a:sym typeface="Fredoka One"/>
              </a:endParaRPr>
            </a:p>
          </p:txBody>
        </p:sp>
        <p:sp>
          <p:nvSpPr>
            <p:cNvPr id="144" name="Google Shape;144;p5"/>
            <p:cNvSpPr txBox="1"/>
            <p:nvPr/>
          </p:nvSpPr>
          <p:spPr>
            <a:xfrm>
              <a:off x="0" y="4651672"/>
              <a:ext cx="14642400" cy="32862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09" u="none" cap="none" strike="noStrike">
                  <a:solidFill>
                    <a:srgbClr val="000000"/>
                  </a:solidFill>
                  <a:latin typeface="Nunito"/>
                  <a:ea typeface="Nunito"/>
                  <a:cs typeface="Nunito"/>
                  <a:sym typeface="Nunito"/>
                </a:rPr>
                <a:t>Tamamen, mutlaka, sadece, en az, en fazla, en önemli, her zaman, asla, yalnızca, değildir, ulaşılmaz, ilk, son v.b. vurgulanan yerleri gözden kaçırmayın.</a:t>
              </a:r>
              <a:endParaRPr/>
            </a:p>
            <a:p>
              <a:pPr indent="0" lvl="0" marL="0" marR="0" rtl="0" algn="ctr">
                <a:lnSpc>
                  <a:spcPct val="94982"/>
                </a:lnSpc>
                <a:spcBef>
                  <a:spcPts val="0"/>
                </a:spcBef>
                <a:spcAft>
                  <a:spcPts val="0"/>
                </a:spcAft>
                <a:buNone/>
              </a:pPr>
              <a:r>
                <a:t/>
              </a:r>
              <a:endParaRPr b="1" i="0" sz="3109" u="none" cap="none" strike="noStrike">
                <a:solidFill>
                  <a:srgbClr val="000000"/>
                </a:solidFill>
                <a:latin typeface="Nunito"/>
                <a:ea typeface="Nunito"/>
                <a:cs typeface="Nunito"/>
                <a:sym typeface="Nunito"/>
              </a:endParaRPr>
            </a:p>
          </p:txBody>
        </p:sp>
      </p:grpSp>
      <p:pic>
        <p:nvPicPr>
          <p:cNvPr id="145" name="Google Shape;145;p5"/>
          <p:cNvPicPr preferRelativeResize="0"/>
          <p:nvPr/>
        </p:nvPicPr>
        <p:blipFill rotWithShape="1">
          <a:blip r:embed="rId5">
            <a:alphaModFix/>
          </a:blip>
          <a:srcRect b="0" l="0" r="0" t="0"/>
          <a:stretch/>
        </p:blipFill>
        <p:spPr>
          <a:xfrm rot="934288">
            <a:off x="14999992" y="4013267"/>
            <a:ext cx="944696" cy="1129527"/>
          </a:xfrm>
          <a:prstGeom prst="rect">
            <a:avLst/>
          </a:prstGeom>
          <a:noFill/>
          <a:ln>
            <a:noFill/>
          </a:ln>
        </p:spPr>
      </p:pic>
      <p:pic>
        <p:nvPicPr>
          <p:cNvPr id="146" name="Google Shape;146;p5"/>
          <p:cNvPicPr preferRelativeResize="0"/>
          <p:nvPr/>
        </p:nvPicPr>
        <p:blipFill rotWithShape="1">
          <a:blip r:embed="rId6">
            <a:alphaModFix/>
          </a:blip>
          <a:srcRect b="0" l="0" r="0" t="0"/>
          <a:stretch/>
        </p:blipFill>
        <p:spPr>
          <a:xfrm>
            <a:off x="14237302" y="3715744"/>
            <a:ext cx="3683310" cy="54166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1C3F8"/>
        </a:solidFill>
      </p:bgPr>
    </p:bg>
    <p:spTree>
      <p:nvGrpSpPr>
        <p:cNvPr id="150" name="Shape 150"/>
        <p:cNvGrpSpPr/>
        <p:nvPr/>
      </p:nvGrpSpPr>
      <p:grpSpPr>
        <a:xfrm>
          <a:off x="0" y="0"/>
          <a:ext cx="0" cy="0"/>
          <a:chOff x="0" y="0"/>
          <a:chExt cx="0" cy="0"/>
        </a:xfrm>
      </p:grpSpPr>
      <p:grpSp>
        <p:nvGrpSpPr>
          <p:cNvPr id="151" name="Google Shape;151;p6"/>
          <p:cNvGrpSpPr/>
          <p:nvPr/>
        </p:nvGrpSpPr>
        <p:grpSpPr>
          <a:xfrm>
            <a:off x="233140" y="1035844"/>
            <a:ext cx="13332929" cy="7831391"/>
            <a:chOff x="0" y="9525"/>
            <a:chExt cx="17777239" cy="10441855"/>
          </a:xfrm>
        </p:grpSpPr>
        <p:sp>
          <p:nvSpPr>
            <p:cNvPr id="152" name="Google Shape;152;p6"/>
            <p:cNvSpPr txBox="1"/>
            <p:nvPr/>
          </p:nvSpPr>
          <p:spPr>
            <a:xfrm>
              <a:off x="0" y="9525"/>
              <a:ext cx="17777239" cy="2776158"/>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1" i="0" lang="en-US" sz="6881" u="none" cap="none" strike="noStrike">
                  <a:solidFill>
                    <a:srgbClr val="F8F5EF"/>
                  </a:solidFill>
                  <a:latin typeface="Fredoka One"/>
                  <a:ea typeface="Fredoka One"/>
                  <a:cs typeface="Fredoka One"/>
                  <a:sym typeface="Fredoka One"/>
                </a:rPr>
                <a:t>ÖNCE SORUYU OKUYUN</a:t>
              </a:r>
              <a:endParaRPr/>
            </a:p>
            <a:p>
              <a:pPr indent="0" lvl="0" marL="0" marR="0" rtl="0" algn="l">
                <a:lnSpc>
                  <a:spcPct val="119997"/>
                </a:lnSpc>
                <a:spcBef>
                  <a:spcPts val="0"/>
                </a:spcBef>
                <a:spcAft>
                  <a:spcPts val="0"/>
                </a:spcAft>
                <a:buNone/>
              </a:pPr>
              <a:r>
                <a:t/>
              </a:r>
              <a:endParaRPr b="1" i="0" sz="6881" u="none" cap="none" strike="noStrike">
                <a:solidFill>
                  <a:srgbClr val="F8F5EF"/>
                </a:solidFill>
                <a:latin typeface="Fredoka One"/>
                <a:ea typeface="Fredoka One"/>
                <a:cs typeface="Fredoka One"/>
                <a:sym typeface="Fredoka One"/>
              </a:endParaRPr>
            </a:p>
          </p:txBody>
        </p:sp>
        <p:sp>
          <p:nvSpPr>
            <p:cNvPr id="153" name="Google Shape;153;p6"/>
            <p:cNvSpPr txBox="1"/>
            <p:nvPr/>
          </p:nvSpPr>
          <p:spPr>
            <a:xfrm>
              <a:off x="0" y="3287207"/>
              <a:ext cx="7759062" cy="71641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540" u="none" cap="none" strike="noStrike">
                  <a:solidFill>
                    <a:srgbClr val="262A55"/>
                  </a:solidFill>
                  <a:latin typeface="Nunito"/>
                  <a:ea typeface="Nunito"/>
                  <a:cs typeface="Nunito"/>
                  <a:sym typeface="Nunito"/>
                </a:rPr>
                <a:t>Paragraf ve açıklaması olan sorularda önce soruyu daha sonra paragraf ve açıklama metnini okuyun</a:t>
              </a:r>
              <a:endParaRPr/>
            </a:p>
            <a:p>
              <a:pPr indent="0" lvl="0" marL="0" marR="0" rtl="0" algn="l">
                <a:lnSpc>
                  <a:spcPct val="106079"/>
                </a:lnSpc>
                <a:spcBef>
                  <a:spcPts val="0"/>
                </a:spcBef>
                <a:spcAft>
                  <a:spcPts val="0"/>
                </a:spcAft>
                <a:buNone/>
              </a:pPr>
              <a:r>
                <a:t/>
              </a:r>
              <a:endParaRPr b="1" i="0" sz="4540" u="none" cap="none" strike="noStrike">
                <a:solidFill>
                  <a:srgbClr val="262A55"/>
                </a:solidFill>
                <a:latin typeface="Nunito"/>
                <a:ea typeface="Nunito"/>
                <a:cs typeface="Nunito"/>
                <a:sym typeface="Nunito"/>
              </a:endParaRPr>
            </a:p>
          </p:txBody>
        </p:sp>
      </p:grpSp>
      <p:pic>
        <p:nvPicPr>
          <p:cNvPr id="154" name="Google Shape;154;p6"/>
          <p:cNvPicPr preferRelativeResize="0"/>
          <p:nvPr/>
        </p:nvPicPr>
        <p:blipFill rotWithShape="1">
          <a:blip r:embed="rId3">
            <a:alphaModFix/>
          </a:blip>
          <a:srcRect b="0" l="0" r="0" t="0"/>
          <a:stretch/>
        </p:blipFill>
        <p:spPr>
          <a:xfrm>
            <a:off x="-6556123" y="8245433"/>
            <a:ext cx="30579546" cy="15289774"/>
          </a:xfrm>
          <a:prstGeom prst="rect">
            <a:avLst/>
          </a:prstGeom>
          <a:noFill/>
          <a:ln>
            <a:noFill/>
          </a:ln>
        </p:spPr>
      </p:pic>
      <p:pic>
        <p:nvPicPr>
          <p:cNvPr id="155" name="Google Shape;155;p6"/>
          <p:cNvPicPr preferRelativeResize="0"/>
          <p:nvPr/>
        </p:nvPicPr>
        <p:blipFill rotWithShape="1">
          <a:blip r:embed="rId4">
            <a:alphaModFix/>
          </a:blip>
          <a:srcRect b="0" l="0" r="0" t="0"/>
          <a:stretch/>
        </p:blipFill>
        <p:spPr>
          <a:xfrm>
            <a:off x="12397297" y="2299185"/>
            <a:ext cx="4646337" cy="7322308"/>
          </a:xfrm>
          <a:prstGeom prst="rect">
            <a:avLst/>
          </a:prstGeom>
          <a:noFill/>
          <a:ln>
            <a:noFill/>
          </a:ln>
        </p:spPr>
      </p:pic>
      <p:pic>
        <p:nvPicPr>
          <p:cNvPr id="156" name="Google Shape;156;p6"/>
          <p:cNvPicPr preferRelativeResize="0"/>
          <p:nvPr/>
        </p:nvPicPr>
        <p:blipFill rotWithShape="1">
          <a:blip r:embed="rId5">
            <a:alphaModFix/>
          </a:blip>
          <a:srcRect b="0" l="0" r="74364" t="51304"/>
          <a:stretch/>
        </p:blipFill>
        <p:spPr>
          <a:xfrm>
            <a:off x="10108083" y="6731245"/>
            <a:ext cx="1811131" cy="2527055"/>
          </a:xfrm>
          <a:prstGeom prst="rect">
            <a:avLst/>
          </a:prstGeom>
          <a:noFill/>
          <a:ln>
            <a:noFill/>
          </a:ln>
        </p:spPr>
      </p:pic>
      <p:pic>
        <p:nvPicPr>
          <p:cNvPr id="157" name="Google Shape;157;p6"/>
          <p:cNvPicPr preferRelativeResize="0"/>
          <p:nvPr/>
        </p:nvPicPr>
        <p:blipFill rotWithShape="1">
          <a:blip r:embed="rId6">
            <a:alphaModFix/>
          </a:blip>
          <a:srcRect b="0" l="0" r="0" t="0"/>
          <a:stretch/>
        </p:blipFill>
        <p:spPr>
          <a:xfrm rot="3492821">
            <a:off x="16249478" y="2546074"/>
            <a:ext cx="951870" cy="666309"/>
          </a:xfrm>
          <a:prstGeom prst="rect">
            <a:avLst/>
          </a:prstGeom>
          <a:noFill/>
          <a:ln>
            <a:noFill/>
          </a:ln>
        </p:spPr>
      </p:pic>
      <p:pic>
        <p:nvPicPr>
          <p:cNvPr id="158" name="Google Shape;158;p6"/>
          <p:cNvPicPr preferRelativeResize="0"/>
          <p:nvPr/>
        </p:nvPicPr>
        <p:blipFill rotWithShape="1">
          <a:blip r:embed="rId6">
            <a:alphaModFix/>
          </a:blip>
          <a:srcRect b="0" l="0" r="0" t="0"/>
          <a:stretch/>
        </p:blipFill>
        <p:spPr>
          <a:xfrm rot="-7693098">
            <a:off x="11685252" y="5240913"/>
            <a:ext cx="951870" cy="666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F"/>
        </a:solidFill>
      </p:bgPr>
    </p:bg>
    <p:spTree>
      <p:nvGrpSpPr>
        <p:cNvPr id="162" name="Shape 162"/>
        <p:cNvGrpSpPr/>
        <p:nvPr/>
      </p:nvGrpSpPr>
      <p:grpSpPr>
        <a:xfrm>
          <a:off x="0" y="0"/>
          <a:ext cx="0" cy="0"/>
          <a:chOff x="0" y="0"/>
          <a:chExt cx="0" cy="0"/>
        </a:xfrm>
      </p:grpSpPr>
      <p:pic>
        <p:nvPicPr>
          <p:cNvPr id="163" name="Google Shape;163;p7"/>
          <p:cNvPicPr preferRelativeResize="0"/>
          <p:nvPr/>
        </p:nvPicPr>
        <p:blipFill rotWithShape="1">
          <a:blip r:embed="rId3">
            <a:alphaModFix/>
          </a:blip>
          <a:srcRect b="0" l="0" r="0" t="0"/>
          <a:stretch/>
        </p:blipFill>
        <p:spPr>
          <a:xfrm>
            <a:off x="-3251168" y="738113"/>
            <a:ext cx="9150895" cy="8810773"/>
          </a:xfrm>
          <a:prstGeom prst="rect">
            <a:avLst/>
          </a:prstGeom>
          <a:noFill/>
          <a:ln>
            <a:noFill/>
          </a:ln>
        </p:spPr>
      </p:pic>
      <p:grpSp>
        <p:nvGrpSpPr>
          <p:cNvPr id="164" name="Google Shape;164;p7"/>
          <p:cNvGrpSpPr/>
          <p:nvPr/>
        </p:nvGrpSpPr>
        <p:grpSpPr>
          <a:xfrm>
            <a:off x="5899727" y="1338823"/>
            <a:ext cx="12279771" cy="5467093"/>
            <a:chOff x="0" y="0"/>
            <a:chExt cx="16373026" cy="7289457"/>
          </a:xfrm>
        </p:grpSpPr>
        <p:sp>
          <p:nvSpPr>
            <p:cNvPr id="165" name="Google Shape;165;p7"/>
            <p:cNvSpPr txBox="1"/>
            <p:nvPr/>
          </p:nvSpPr>
          <p:spPr>
            <a:xfrm>
              <a:off x="0" y="0"/>
              <a:ext cx="16373026" cy="2819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6665" u="none" cap="none" strike="noStrike">
                  <a:solidFill>
                    <a:srgbClr val="53A272"/>
                  </a:solidFill>
                  <a:latin typeface="Fredoka One"/>
                  <a:ea typeface="Fredoka One"/>
                  <a:cs typeface="Fredoka One"/>
                  <a:sym typeface="Fredoka One"/>
                </a:rPr>
                <a:t>SORUYA YORUM   KATMAYIN</a:t>
              </a:r>
              <a:endParaRPr/>
            </a:p>
            <a:p>
              <a:pPr indent="0" lvl="0" marL="0" marR="0" rtl="0" algn="l">
                <a:lnSpc>
                  <a:spcPct val="130802"/>
                </a:lnSpc>
                <a:spcBef>
                  <a:spcPts val="0"/>
                </a:spcBef>
                <a:spcAft>
                  <a:spcPts val="0"/>
                </a:spcAft>
                <a:buNone/>
              </a:pPr>
              <a:r>
                <a:t/>
              </a:r>
              <a:endParaRPr b="1" i="0" sz="6665" u="none" cap="none" strike="noStrike">
                <a:solidFill>
                  <a:srgbClr val="53A272"/>
                </a:solidFill>
                <a:latin typeface="Fredoka One"/>
                <a:ea typeface="Fredoka One"/>
                <a:cs typeface="Fredoka One"/>
                <a:sym typeface="Fredoka One"/>
              </a:endParaRPr>
            </a:p>
          </p:txBody>
        </p:sp>
        <p:sp>
          <p:nvSpPr>
            <p:cNvPr id="166" name="Google Shape;166;p7"/>
            <p:cNvSpPr txBox="1"/>
            <p:nvPr/>
          </p:nvSpPr>
          <p:spPr>
            <a:xfrm>
              <a:off x="0" y="3176518"/>
              <a:ext cx="16373026" cy="3207288"/>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3531" u="none" cap="none" strike="noStrike">
                  <a:solidFill>
                    <a:srgbClr val="262A55"/>
                  </a:solidFill>
                  <a:latin typeface="Nunito"/>
                  <a:ea typeface="Nunito"/>
                  <a:cs typeface="Nunito"/>
                  <a:sym typeface="Nunito"/>
                </a:rPr>
                <a:t>Soruda ne soruluyorsa ona odaklanın. Sorunun   yanlış olduğu veya bu kadar kolay olamayacağını düşünüp sorudan uzaklaşmayın.</a:t>
              </a:r>
              <a:endParaRPr/>
            </a:p>
            <a:p>
              <a:pPr indent="0" lvl="0" marL="0" marR="0" rtl="0" algn="l">
                <a:lnSpc>
                  <a:spcPct val="128009"/>
                </a:lnSpc>
                <a:spcBef>
                  <a:spcPts val="0"/>
                </a:spcBef>
                <a:spcAft>
                  <a:spcPts val="0"/>
                </a:spcAft>
                <a:buNone/>
              </a:pPr>
              <a:r>
                <a:t/>
              </a:r>
              <a:endParaRPr b="1" i="0" sz="3531" u="none" cap="none" strike="noStrike">
                <a:solidFill>
                  <a:srgbClr val="262A55"/>
                </a:solidFill>
                <a:latin typeface="Nunito"/>
                <a:ea typeface="Nunito"/>
                <a:cs typeface="Nunito"/>
                <a:sym typeface="Nunito"/>
              </a:endParaRPr>
            </a:p>
          </p:txBody>
        </p:sp>
        <p:sp>
          <p:nvSpPr>
            <p:cNvPr id="167" name="Google Shape;167;p7"/>
            <p:cNvSpPr txBox="1"/>
            <p:nvPr/>
          </p:nvSpPr>
          <p:spPr>
            <a:xfrm>
              <a:off x="0" y="6769500"/>
              <a:ext cx="16373026" cy="519957"/>
            </a:xfrm>
            <a:prstGeom prst="rect">
              <a:avLst/>
            </a:prstGeom>
            <a:noFill/>
            <a:ln>
              <a:noFill/>
            </a:ln>
          </p:spPr>
          <p:txBody>
            <a:bodyPr anchorCtr="0" anchor="t" bIns="0" lIns="0" spcFirstLastPara="1" rIns="0" wrap="square" tIns="0">
              <a:spAutoFit/>
            </a:bodyPr>
            <a:lstStyle/>
            <a:p>
              <a:pPr indent="0" lvl="0" marL="0" marR="0" rtl="0" algn="l">
                <a:lnSpc>
                  <a:spcPct val="188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68" name="Google Shape;168;p7"/>
          <p:cNvPicPr preferRelativeResize="0"/>
          <p:nvPr/>
        </p:nvPicPr>
        <p:blipFill rotWithShape="1">
          <a:blip r:embed="rId4">
            <a:alphaModFix/>
          </a:blip>
          <a:srcRect b="0" l="0" r="0" t="0"/>
          <a:stretch/>
        </p:blipFill>
        <p:spPr>
          <a:xfrm>
            <a:off x="475974" y="2765357"/>
            <a:ext cx="3856916" cy="4756286"/>
          </a:xfrm>
          <a:prstGeom prst="rect">
            <a:avLst/>
          </a:prstGeom>
          <a:noFill/>
          <a:ln>
            <a:noFill/>
          </a:ln>
        </p:spPr>
      </p:pic>
      <p:pic>
        <p:nvPicPr>
          <p:cNvPr id="169" name="Google Shape;169;p7"/>
          <p:cNvPicPr preferRelativeResize="0"/>
          <p:nvPr/>
        </p:nvPicPr>
        <p:blipFill rotWithShape="1">
          <a:blip r:embed="rId5">
            <a:alphaModFix/>
          </a:blip>
          <a:srcRect b="0" l="0" r="0" t="0"/>
          <a:stretch/>
        </p:blipFill>
        <p:spPr>
          <a:xfrm rot="2524263">
            <a:off x="4433480" y="2715079"/>
            <a:ext cx="951870" cy="666309"/>
          </a:xfrm>
          <a:prstGeom prst="rect">
            <a:avLst/>
          </a:prstGeom>
          <a:noFill/>
          <a:ln>
            <a:noFill/>
          </a:ln>
        </p:spPr>
      </p:pic>
      <p:pic>
        <p:nvPicPr>
          <p:cNvPr id="170" name="Google Shape;170;p7"/>
          <p:cNvPicPr preferRelativeResize="0"/>
          <p:nvPr/>
        </p:nvPicPr>
        <p:blipFill rotWithShape="1">
          <a:blip r:embed="rId6">
            <a:alphaModFix/>
          </a:blip>
          <a:srcRect b="0" l="0" r="0" t="0"/>
          <a:stretch/>
        </p:blipFill>
        <p:spPr>
          <a:xfrm rot="-7480614">
            <a:off x="303584" y="7598425"/>
            <a:ext cx="951870" cy="6663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DA"/>
        </a:solidFill>
      </p:bgPr>
    </p:bg>
    <p:spTree>
      <p:nvGrpSpPr>
        <p:cNvPr id="174" name="Shape 174"/>
        <p:cNvGrpSpPr/>
        <p:nvPr/>
      </p:nvGrpSpPr>
      <p:grpSpPr>
        <a:xfrm>
          <a:off x="0" y="0"/>
          <a:ext cx="0" cy="0"/>
          <a:chOff x="0" y="0"/>
          <a:chExt cx="0" cy="0"/>
        </a:xfrm>
      </p:grpSpPr>
      <p:pic>
        <p:nvPicPr>
          <p:cNvPr id="175" name="Google Shape;175;p8"/>
          <p:cNvPicPr preferRelativeResize="0"/>
          <p:nvPr/>
        </p:nvPicPr>
        <p:blipFill rotWithShape="1">
          <a:blip r:embed="rId3">
            <a:alphaModFix/>
          </a:blip>
          <a:srcRect b="0" l="0" r="0" t="0"/>
          <a:stretch/>
        </p:blipFill>
        <p:spPr>
          <a:xfrm rot="6706865">
            <a:off x="-2708359" y="3594902"/>
            <a:ext cx="22146455" cy="26026818"/>
          </a:xfrm>
          <a:prstGeom prst="rect">
            <a:avLst/>
          </a:prstGeom>
          <a:noFill/>
          <a:ln>
            <a:noFill/>
          </a:ln>
        </p:spPr>
      </p:pic>
      <p:pic>
        <p:nvPicPr>
          <p:cNvPr id="176" name="Google Shape;176;p8"/>
          <p:cNvPicPr preferRelativeResize="0"/>
          <p:nvPr/>
        </p:nvPicPr>
        <p:blipFill rotWithShape="1">
          <a:blip r:embed="rId4">
            <a:alphaModFix/>
          </a:blip>
          <a:srcRect b="0" l="0" r="0" t="0"/>
          <a:stretch/>
        </p:blipFill>
        <p:spPr>
          <a:xfrm>
            <a:off x="3167778" y="697978"/>
            <a:ext cx="10997332" cy="6418443"/>
          </a:xfrm>
          <a:prstGeom prst="rect">
            <a:avLst/>
          </a:prstGeom>
          <a:noFill/>
          <a:ln>
            <a:noFill/>
          </a:ln>
        </p:spPr>
      </p:pic>
      <p:grpSp>
        <p:nvGrpSpPr>
          <p:cNvPr id="177" name="Google Shape;177;p8"/>
          <p:cNvGrpSpPr/>
          <p:nvPr/>
        </p:nvGrpSpPr>
        <p:grpSpPr>
          <a:xfrm>
            <a:off x="3408611" y="1061104"/>
            <a:ext cx="10086750" cy="6584380"/>
            <a:chOff x="0" y="0"/>
            <a:chExt cx="13449000" cy="8779174"/>
          </a:xfrm>
        </p:grpSpPr>
        <p:sp>
          <p:nvSpPr>
            <p:cNvPr id="178" name="Google Shape;178;p8"/>
            <p:cNvSpPr txBox="1"/>
            <p:nvPr/>
          </p:nvSpPr>
          <p:spPr>
            <a:xfrm>
              <a:off x="0" y="0"/>
              <a:ext cx="13448936" cy="3629197"/>
            </a:xfrm>
            <a:prstGeom prst="rect">
              <a:avLst/>
            </a:prstGeom>
            <a:noFill/>
            <a:ln>
              <a:noFill/>
            </a:ln>
          </p:spPr>
          <p:txBody>
            <a:bodyPr anchorCtr="0" anchor="t" bIns="0" lIns="0" spcFirstLastPara="1" rIns="0" wrap="square" tIns="0">
              <a:spAutoFit/>
            </a:bodyPr>
            <a:lstStyle/>
            <a:p>
              <a:pPr indent="0" lvl="0" marL="0" marR="0" rtl="0" algn="ctr">
                <a:lnSpc>
                  <a:spcPct val="120013"/>
                </a:lnSpc>
                <a:spcBef>
                  <a:spcPts val="0"/>
                </a:spcBef>
                <a:spcAft>
                  <a:spcPts val="0"/>
                </a:spcAft>
                <a:buNone/>
              </a:pPr>
              <a:r>
                <a:rPr b="1" i="0" lang="en-US" sz="5876" u="none" cap="none" strike="noStrike">
                  <a:solidFill>
                    <a:srgbClr val="53A272"/>
                  </a:solidFill>
                  <a:latin typeface="Fredoka One"/>
                  <a:ea typeface="Fredoka One"/>
                  <a:cs typeface="Fredoka One"/>
                  <a:sym typeface="Fredoka One"/>
                </a:rPr>
                <a:t>SORULARA ÖN YARGILI YAKLAŞMAYIN</a:t>
              </a:r>
              <a:endParaRPr/>
            </a:p>
            <a:p>
              <a:pPr indent="0" lvl="0" marL="0" marR="0" rtl="0" algn="ctr">
                <a:lnSpc>
                  <a:spcPct val="126174"/>
                </a:lnSpc>
                <a:spcBef>
                  <a:spcPts val="0"/>
                </a:spcBef>
                <a:spcAft>
                  <a:spcPts val="0"/>
                </a:spcAft>
                <a:buNone/>
              </a:pPr>
              <a:r>
                <a:t/>
              </a:r>
              <a:endParaRPr b="1" i="0" sz="5876" u="none" cap="none" strike="noStrike">
                <a:solidFill>
                  <a:srgbClr val="53A272"/>
                </a:solidFill>
                <a:latin typeface="Fredoka One"/>
                <a:ea typeface="Fredoka One"/>
                <a:cs typeface="Fredoka One"/>
                <a:sym typeface="Fredoka One"/>
              </a:endParaRPr>
            </a:p>
          </p:txBody>
        </p:sp>
        <p:sp>
          <p:nvSpPr>
            <p:cNvPr id="179" name="Google Shape;179;p8"/>
            <p:cNvSpPr txBox="1"/>
            <p:nvPr/>
          </p:nvSpPr>
          <p:spPr>
            <a:xfrm>
              <a:off x="0" y="3851074"/>
              <a:ext cx="13449000" cy="4928100"/>
            </a:xfrm>
            <a:prstGeom prst="rect">
              <a:avLst/>
            </a:prstGeom>
            <a:noFill/>
            <a:ln>
              <a:noFill/>
            </a:ln>
          </p:spPr>
          <p:txBody>
            <a:bodyPr anchorCtr="0" anchor="t" bIns="0" lIns="0" spcFirstLastPara="1" rIns="0" wrap="square" tIns="0">
              <a:spAutoFit/>
            </a:bodyPr>
            <a:lstStyle/>
            <a:p>
              <a:pPr indent="0" lvl="0" marL="0" marR="0" rtl="0" algn="ctr">
                <a:lnSpc>
                  <a:spcPct val="139973"/>
                </a:lnSpc>
                <a:spcBef>
                  <a:spcPts val="0"/>
                </a:spcBef>
                <a:spcAft>
                  <a:spcPts val="0"/>
                </a:spcAft>
                <a:buNone/>
              </a:pPr>
              <a:r>
                <a:rPr b="1" i="0" lang="en-US" sz="3002" u="none" cap="none" strike="noStrike">
                  <a:solidFill>
                    <a:srgbClr val="262A55"/>
                  </a:solidFill>
                  <a:latin typeface="Nunito"/>
                  <a:ea typeface="Nunito"/>
                  <a:cs typeface="Nunito"/>
                  <a:sym typeface="Nunito"/>
                </a:rPr>
                <a:t>Sınavda zor da</a:t>
              </a:r>
              <a:r>
                <a:rPr b="1" lang="en-US" sz="3002">
                  <a:solidFill>
                    <a:srgbClr val="262A55"/>
                  </a:solidFill>
                  <a:latin typeface="Nunito"/>
                  <a:ea typeface="Nunito"/>
                  <a:cs typeface="Nunito"/>
                  <a:sym typeface="Nunito"/>
                </a:rPr>
                <a:t> </a:t>
              </a:r>
              <a:r>
                <a:rPr b="1" i="0" lang="en-US" sz="3002" u="none" cap="none" strike="noStrike">
                  <a:solidFill>
                    <a:srgbClr val="262A55"/>
                  </a:solidFill>
                  <a:latin typeface="Nunito"/>
                  <a:ea typeface="Nunito"/>
                  <a:cs typeface="Nunito"/>
                  <a:sym typeface="Nunito"/>
                </a:rPr>
                <a:t>kolay da sorular olacaktır. Kolay soruları küçümsemeyin. Unutmayın! Birçok başarılı öğrenci en kolay sorularda basit hatalar yapmaktadır. Bazen de zor gibi görünen sorular aslında çok kolay olabilir. Soruyu okumadan zor diyerek geçmeyin.</a:t>
              </a:r>
              <a:endParaRPr/>
            </a:p>
            <a:p>
              <a:pPr indent="0" lvl="0" marL="0" marR="0" rtl="0" algn="ctr">
                <a:lnSpc>
                  <a:spcPct val="139973"/>
                </a:lnSpc>
                <a:spcBef>
                  <a:spcPts val="0"/>
                </a:spcBef>
                <a:spcAft>
                  <a:spcPts val="0"/>
                </a:spcAft>
                <a:buNone/>
              </a:pPr>
              <a:r>
                <a:t/>
              </a:r>
              <a:endParaRPr b="1" i="0" sz="3002" u="none" cap="none" strike="noStrike">
                <a:solidFill>
                  <a:srgbClr val="262A55"/>
                </a:solidFill>
                <a:latin typeface="Nunito"/>
                <a:ea typeface="Nunito"/>
                <a:cs typeface="Nunito"/>
                <a:sym typeface="Nunito"/>
              </a:endParaRPr>
            </a:p>
          </p:txBody>
        </p:sp>
      </p:grpSp>
      <p:pic>
        <p:nvPicPr>
          <p:cNvPr id="180" name="Google Shape;180;p8"/>
          <p:cNvPicPr preferRelativeResize="0"/>
          <p:nvPr/>
        </p:nvPicPr>
        <p:blipFill rotWithShape="1">
          <a:blip r:embed="rId5">
            <a:alphaModFix/>
          </a:blip>
          <a:srcRect b="0" l="0" r="0" t="0"/>
          <a:stretch/>
        </p:blipFill>
        <p:spPr>
          <a:xfrm>
            <a:off x="0" y="4237921"/>
            <a:ext cx="3683310" cy="5416632"/>
          </a:xfrm>
          <a:prstGeom prst="rect">
            <a:avLst/>
          </a:prstGeom>
          <a:noFill/>
          <a:ln>
            <a:noFill/>
          </a:ln>
        </p:spPr>
      </p:pic>
      <p:pic>
        <p:nvPicPr>
          <p:cNvPr id="181" name="Google Shape;181;p8"/>
          <p:cNvPicPr preferRelativeResize="0"/>
          <p:nvPr/>
        </p:nvPicPr>
        <p:blipFill rotWithShape="1">
          <a:blip r:embed="rId6">
            <a:alphaModFix/>
          </a:blip>
          <a:srcRect b="0" l="0" r="0" t="0"/>
          <a:stretch/>
        </p:blipFill>
        <p:spPr>
          <a:xfrm flipH="1" rot="-768370">
            <a:off x="2366916" y="1446198"/>
            <a:ext cx="930025" cy="1111986"/>
          </a:xfrm>
          <a:prstGeom prst="rect">
            <a:avLst/>
          </a:prstGeom>
          <a:noFill/>
          <a:ln>
            <a:noFill/>
          </a:ln>
        </p:spPr>
      </p:pic>
      <p:pic>
        <p:nvPicPr>
          <p:cNvPr id="182" name="Google Shape;182;p8"/>
          <p:cNvPicPr preferRelativeResize="0"/>
          <p:nvPr/>
        </p:nvPicPr>
        <p:blipFill rotWithShape="1">
          <a:blip r:embed="rId7">
            <a:alphaModFix/>
          </a:blip>
          <a:srcRect b="0" l="0" r="0" t="0"/>
          <a:stretch/>
        </p:blipFill>
        <p:spPr>
          <a:xfrm rot="934288">
            <a:off x="15237789" y="7052306"/>
            <a:ext cx="944696" cy="1129527"/>
          </a:xfrm>
          <a:prstGeom prst="rect">
            <a:avLst/>
          </a:prstGeom>
          <a:noFill/>
          <a:ln>
            <a:noFill/>
          </a:ln>
        </p:spPr>
      </p:pic>
      <p:pic>
        <p:nvPicPr>
          <p:cNvPr id="183" name="Google Shape;183;p8"/>
          <p:cNvPicPr preferRelativeResize="0"/>
          <p:nvPr/>
        </p:nvPicPr>
        <p:blipFill rotWithShape="1">
          <a:blip r:embed="rId8">
            <a:alphaModFix/>
          </a:blip>
          <a:srcRect b="0" l="0" r="0" t="0"/>
          <a:stretch/>
        </p:blipFill>
        <p:spPr>
          <a:xfrm>
            <a:off x="14405944" y="304685"/>
            <a:ext cx="3821620" cy="411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DA"/>
        </a:solidFill>
      </p:bgPr>
    </p:bg>
    <p:spTree>
      <p:nvGrpSpPr>
        <p:cNvPr id="187" name="Shape 187"/>
        <p:cNvGrpSpPr/>
        <p:nvPr/>
      </p:nvGrpSpPr>
      <p:grpSpPr>
        <a:xfrm>
          <a:off x="0" y="0"/>
          <a:ext cx="0" cy="0"/>
          <a:chOff x="0" y="0"/>
          <a:chExt cx="0" cy="0"/>
        </a:xfrm>
      </p:grpSpPr>
      <p:sp>
        <p:nvSpPr>
          <p:cNvPr id="188" name="Google Shape;188;p9"/>
          <p:cNvSpPr txBox="1"/>
          <p:nvPr/>
        </p:nvSpPr>
        <p:spPr>
          <a:xfrm>
            <a:off x="5048879" y="2105838"/>
            <a:ext cx="12998288" cy="19431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5600" u="none" cap="none" strike="noStrike">
                <a:solidFill>
                  <a:srgbClr val="FA7A4A"/>
                </a:solidFill>
                <a:latin typeface="Fredoka One"/>
                <a:ea typeface="Fredoka One"/>
                <a:cs typeface="Fredoka One"/>
                <a:sym typeface="Fredoka One"/>
              </a:rPr>
              <a:t>TURLAMA TEKNİĞİ KULLANIN</a:t>
            </a:r>
            <a:endParaRPr/>
          </a:p>
          <a:p>
            <a:pPr indent="0" lvl="0" marL="0" marR="0" rtl="0" algn="r">
              <a:lnSpc>
                <a:spcPct val="154285"/>
              </a:lnSpc>
              <a:spcBef>
                <a:spcPts val="0"/>
              </a:spcBef>
              <a:spcAft>
                <a:spcPts val="0"/>
              </a:spcAft>
              <a:buNone/>
            </a:pPr>
            <a:r>
              <a:t/>
            </a:r>
            <a:endParaRPr b="1" i="0" sz="5600" u="none" cap="none" strike="noStrike">
              <a:solidFill>
                <a:srgbClr val="FA7A4A"/>
              </a:solidFill>
              <a:latin typeface="Fredoka One"/>
              <a:ea typeface="Fredoka One"/>
              <a:cs typeface="Fredoka One"/>
              <a:sym typeface="Fredoka One"/>
            </a:endParaRPr>
          </a:p>
        </p:txBody>
      </p:sp>
      <p:grpSp>
        <p:nvGrpSpPr>
          <p:cNvPr id="189" name="Google Shape;189;p9"/>
          <p:cNvGrpSpPr/>
          <p:nvPr/>
        </p:nvGrpSpPr>
        <p:grpSpPr>
          <a:xfrm>
            <a:off x="6294391" y="5901925"/>
            <a:ext cx="11029275" cy="4061673"/>
            <a:chOff x="0" y="-57150"/>
            <a:chExt cx="14705700" cy="5415563"/>
          </a:xfrm>
        </p:grpSpPr>
        <p:sp>
          <p:nvSpPr>
            <p:cNvPr id="190" name="Google Shape;190;p9"/>
            <p:cNvSpPr txBox="1"/>
            <p:nvPr/>
          </p:nvSpPr>
          <p:spPr>
            <a:xfrm>
              <a:off x="0" y="-57150"/>
              <a:ext cx="14705700" cy="52539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200" u="none" cap="none" strike="noStrike">
                  <a:solidFill>
                    <a:srgbClr val="262A55"/>
                  </a:solidFill>
                  <a:latin typeface="Nunito"/>
                  <a:ea typeface="Nunito"/>
                  <a:cs typeface="Nunito"/>
                  <a:sym typeface="Nunito"/>
                </a:rPr>
                <a:t>Yapamadığın ve zorlandığın sorularda çok zaman kaybetme, o soruları boş bırak.Test sonunda boş bıraktığın sorulara tekrar dön. Test çözerken bir soruya takılıp çok zaman harcarsan aynı alışkanlık sınavda da devam edecektir. Bazen</a:t>
              </a:r>
              <a:r>
                <a:rPr b="1" lang="en-US" sz="3200">
                  <a:solidFill>
                    <a:srgbClr val="262A55"/>
                  </a:solidFill>
                  <a:latin typeface="Nunito"/>
                  <a:ea typeface="Nunito"/>
                  <a:cs typeface="Nunito"/>
                  <a:sym typeface="Nunito"/>
                </a:rPr>
                <a:t> </a:t>
              </a:r>
              <a:r>
                <a:rPr b="1" i="0" lang="en-US" sz="3200" u="none" cap="none" strike="noStrike">
                  <a:solidFill>
                    <a:srgbClr val="262A55"/>
                  </a:solidFill>
                  <a:latin typeface="Nunito"/>
                  <a:ea typeface="Nunito"/>
                  <a:cs typeface="Nunito"/>
                  <a:sym typeface="Nunito"/>
                </a:rPr>
                <a:t>süre tutarak test çözün.</a:t>
              </a:r>
              <a:endParaRPr/>
            </a:p>
            <a:p>
              <a:pPr indent="0" lvl="0" marL="0" marR="0" rtl="0" algn="r">
                <a:lnSpc>
                  <a:spcPct val="140000"/>
                </a:lnSpc>
                <a:spcBef>
                  <a:spcPts val="0"/>
                </a:spcBef>
                <a:spcAft>
                  <a:spcPts val="0"/>
                </a:spcAft>
                <a:buNone/>
              </a:pPr>
              <a:r>
                <a:t/>
              </a:r>
              <a:endParaRPr b="1" i="0" sz="3200" u="none" cap="none" strike="noStrike">
                <a:solidFill>
                  <a:srgbClr val="262A55"/>
                </a:solidFill>
                <a:latin typeface="Nunito"/>
                <a:ea typeface="Nunito"/>
                <a:cs typeface="Nunito"/>
                <a:sym typeface="Nunito"/>
              </a:endParaRPr>
            </a:p>
          </p:txBody>
        </p:sp>
        <p:sp>
          <p:nvSpPr>
            <p:cNvPr id="191" name="Google Shape;191;p9"/>
            <p:cNvSpPr txBox="1"/>
            <p:nvPr/>
          </p:nvSpPr>
          <p:spPr>
            <a:xfrm>
              <a:off x="0" y="4842793"/>
              <a:ext cx="14705606" cy="515620"/>
            </a:xfrm>
            <a:prstGeom prst="rect">
              <a:avLst/>
            </a:prstGeom>
            <a:noFill/>
            <a:ln>
              <a:noFill/>
            </a:ln>
          </p:spPr>
          <p:txBody>
            <a:bodyPr anchorCtr="0" anchor="t" bIns="0" lIns="0" spcFirstLastPara="1" rIns="0" wrap="square" tIns="0">
              <a:spAutoFit/>
            </a:bodyPr>
            <a:lstStyle/>
            <a:p>
              <a:pPr indent="0" lvl="0" marL="0" marR="0" rtl="0" algn="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2" name="Google Shape;192;p9"/>
          <p:cNvPicPr preferRelativeResize="0"/>
          <p:nvPr/>
        </p:nvPicPr>
        <p:blipFill rotWithShape="1">
          <a:blip r:embed="rId3">
            <a:alphaModFix/>
          </a:blip>
          <a:srcRect b="0" l="0" r="0" t="0"/>
          <a:stretch/>
        </p:blipFill>
        <p:spPr>
          <a:xfrm>
            <a:off x="-2284734" y="-2611605"/>
            <a:ext cx="9793552" cy="9429544"/>
          </a:xfrm>
          <a:prstGeom prst="rect">
            <a:avLst/>
          </a:prstGeom>
          <a:noFill/>
          <a:ln>
            <a:noFill/>
          </a:ln>
        </p:spPr>
      </p:pic>
      <p:pic>
        <p:nvPicPr>
          <p:cNvPr id="193" name="Google Shape;193;p9"/>
          <p:cNvPicPr preferRelativeResize="0"/>
          <p:nvPr/>
        </p:nvPicPr>
        <p:blipFill rotWithShape="1">
          <a:blip r:embed="rId4">
            <a:alphaModFix/>
          </a:blip>
          <a:srcRect b="0" l="0" r="0" t="0"/>
          <a:stretch/>
        </p:blipFill>
        <p:spPr>
          <a:xfrm rot="-1163147">
            <a:off x="5392863" y="1082856"/>
            <a:ext cx="770479" cy="921225"/>
          </a:xfrm>
          <a:prstGeom prst="rect">
            <a:avLst/>
          </a:prstGeom>
          <a:noFill/>
          <a:ln>
            <a:noFill/>
          </a:ln>
        </p:spPr>
      </p:pic>
      <p:pic>
        <p:nvPicPr>
          <p:cNvPr id="194" name="Google Shape;194;p9"/>
          <p:cNvPicPr preferRelativeResize="0"/>
          <p:nvPr/>
        </p:nvPicPr>
        <p:blipFill rotWithShape="1">
          <a:blip r:embed="rId5">
            <a:alphaModFix/>
          </a:blip>
          <a:srcRect b="0" l="0" r="0" t="0"/>
          <a:stretch/>
        </p:blipFill>
        <p:spPr>
          <a:xfrm flipH="1" rot="-1163147">
            <a:off x="643460" y="4416582"/>
            <a:ext cx="770479" cy="921225"/>
          </a:xfrm>
          <a:prstGeom prst="rect">
            <a:avLst/>
          </a:prstGeom>
          <a:noFill/>
          <a:ln>
            <a:noFill/>
          </a:ln>
        </p:spPr>
      </p:pic>
      <p:pic>
        <p:nvPicPr>
          <p:cNvPr id="195" name="Google Shape;195;p9"/>
          <p:cNvPicPr preferRelativeResize="0"/>
          <p:nvPr/>
        </p:nvPicPr>
        <p:blipFill rotWithShape="1">
          <a:blip r:embed="rId6">
            <a:alphaModFix/>
          </a:blip>
          <a:srcRect b="0" l="0" r="0" t="0"/>
          <a:stretch/>
        </p:blipFill>
        <p:spPr>
          <a:xfrm>
            <a:off x="1544988" y="981099"/>
            <a:ext cx="2978047" cy="45640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Dell</dc:creator>
</cp:coreProperties>
</file>