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2"/>
  </p:notesMasterIdLst>
  <p:sldIdLst>
    <p:sldId id="307" r:id="rId2"/>
    <p:sldId id="308" r:id="rId3"/>
    <p:sldId id="289" r:id="rId4"/>
    <p:sldId id="290" r:id="rId5"/>
    <p:sldId id="292" r:id="rId6"/>
    <p:sldId id="291" r:id="rId7"/>
    <p:sldId id="296" r:id="rId8"/>
    <p:sldId id="293" r:id="rId9"/>
    <p:sldId id="301" r:id="rId10"/>
    <p:sldId id="294" r:id="rId11"/>
    <p:sldId id="305" r:id="rId12"/>
    <p:sldId id="295" r:id="rId13"/>
    <p:sldId id="306" r:id="rId14"/>
    <p:sldId id="297" r:id="rId15"/>
    <p:sldId id="299" r:id="rId16"/>
    <p:sldId id="298" r:id="rId17"/>
    <p:sldId id="300" r:id="rId18"/>
    <p:sldId id="303" r:id="rId19"/>
    <p:sldId id="304" r:id="rId20"/>
    <p:sldId id="28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dirty="0"/>
              <a:t>Yerleştirme</a:t>
            </a:r>
            <a:r>
              <a:rPr lang="tr-TR" baseline="0" dirty="0"/>
              <a:t> Puanı Hesaplama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explosion val="25"/>
          <c:dPt>
            <c:idx val="0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6D9B-4853-877C-3569AFBF1AFD}"/>
              </c:ext>
            </c:extLst>
          </c:dPt>
          <c:cat>
            <c:strRef>
              <c:f>Sayfa1!$A$2:$A$3</c:f>
              <c:strCache>
                <c:ptCount val="2"/>
                <c:pt idx="0">
                  <c:v>TEMEL YETERLİLİK TESTİ</c:v>
                </c:pt>
                <c:pt idx="1">
                  <c:v>ALAN YETERLİLİK TESTİ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9B-4853-877C-3569AFBF1A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460CD5-7C0A-4BC5-98D3-A0222F4DF25C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89450019-CD03-4213-8F20-7D7E6F0F360D}">
      <dgm:prSet phldrT="[Metin]"/>
      <dgm:spPr/>
      <dgm:t>
        <a:bodyPr/>
        <a:lstStyle/>
        <a:p>
          <a:r>
            <a:rPr lang="tr-TR" dirty="0" smtClean="0"/>
            <a:t>YKS</a:t>
          </a:r>
          <a:endParaRPr lang="tr-TR" dirty="0"/>
        </a:p>
      </dgm:t>
    </dgm:pt>
    <dgm:pt modelId="{8C91269C-8B1F-4235-9876-3347C4D60E37}" type="parTrans" cxnId="{1E0597BC-0951-4CC3-9B33-211934D962B3}">
      <dgm:prSet/>
      <dgm:spPr/>
      <dgm:t>
        <a:bodyPr/>
        <a:lstStyle/>
        <a:p>
          <a:endParaRPr lang="tr-TR"/>
        </a:p>
      </dgm:t>
    </dgm:pt>
    <dgm:pt modelId="{A4D05BD7-0E57-4D00-8EAC-90D89A876B28}" type="sibTrans" cxnId="{1E0597BC-0951-4CC3-9B33-211934D962B3}">
      <dgm:prSet/>
      <dgm:spPr/>
      <dgm:t>
        <a:bodyPr/>
        <a:lstStyle/>
        <a:p>
          <a:endParaRPr lang="tr-TR"/>
        </a:p>
      </dgm:t>
    </dgm:pt>
    <dgm:pt modelId="{B1DDAA39-109E-40DA-B6BD-8EAAF5EDFE92}">
      <dgm:prSet phldrT="[Metin]"/>
      <dgm:spPr/>
      <dgm:t>
        <a:bodyPr/>
        <a:lstStyle/>
        <a:p>
          <a:r>
            <a:rPr lang="tr-TR" dirty="0" smtClean="0"/>
            <a:t>TYT</a:t>
          </a:r>
          <a:endParaRPr lang="tr-TR" dirty="0"/>
        </a:p>
      </dgm:t>
    </dgm:pt>
    <dgm:pt modelId="{803BB2FA-636F-45B5-BE1B-0F043A5F4A5D}" type="parTrans" cxnId="{44B7FBB5-5E71-4B9C-A39B-8C9FA75637DA}">
      <dgm:prSet/>
      <dgm:spPr/>
      <dgm:t>
        <a:bodyPr/>
        <a:lstStyle/>
        <a:p>
          <a:endParaRPr lang="tr-TR"/>
        </a:p>
      </dgm:t>
    </dgm:pt>
    <dgm:pt modelId="{3A852C37-4A1A-473F-9362-E0A8397C67BA}" type="sibTrans" cxnId="{44B7FBB5-5E71-4B9C-A39B-8C9FA75637DA}">
      <dgm:prSet/>
      <dgm:spPr/>
      <dgm:t>
        <a:bodyPr/>
        <a:lstStyle/>
        <a:p>
          <a:endParaRPr lang="tr-TR"/>
        </a:p>
      </dgm:t>
    </dgm:pt>
    <dgm:pt modelId="{F248ACB8-22CB-43AF-B2BD-B287A2F07CD3}">
      <dgm:prSet phldrT="[Metin]"/>
      <dgm:spPr/>
      <dgm:t>
        <a:bodyPr/>
        <a:lstStyle/>
        <a:p>
          <a:r>
            <a:rPr lang="tr-TR" dirty="0" smtClean="0"/>
            <a:t>AYT</a:t>
          </a:r>
          <a:endParaRPr lang="tr-TR" dirty="0"/>
        </a:p>
      </dgm:t>
    </dgm:pt>
    <dgm:pt modelId="{AE186198-EE95-4759-B805-CBC3EA16B628}" type="parTrans" cxnId="{14604444-60CA-41B5-850E-D703EDE32F35}">
      <dgm:prSet/>
      <dgm:spPr/>
      <dgm:t>
        <a:bodyPr/>
        <a:lstStyle/>
        <a:p>
          <a:endParaRPr lang="tr-TR"/>
        </a:p>
      </dgm:t>
    </dgm:pt>
    <dgm:pt modelId="{1B2F103F-27CB-46B3-8D5A-C8E4B680F615}" type="sibTrans" cxnId="{14604444-60CA-41B5-850E-D703EDE32F35}">
      <dgm:prSet/>
      <dgm:spPr/>
      <dgm:t>
        <a:bodyPr/>
        <a:lstStyle/>
        <a:p>
          <a:endParaRPr lang="tr-TR"/>
        </a:p>
      </dgm:t>
    </dgm:pt>
    <dgm:pt modelId="{ACC8B171-2A84-40C9-BC22-E4608AF5F875}">
      <dgm:prSet phldrT="[Metin]"/>
      <dgm:spPr/>
      <dgm:t>
        <a:bodyPr/>
        <a:lstStyle/>
        <a:p>
          <a:r>
            <a:rPr lang="tr-TR" dirty="0" smtClean="0"/>
            <a:t>YDT</a:t>
          </a:r>
          <a:endParaRPr lang="tr-TR" dirty="0"/>
        </a:p>
      </dgm:t>
    </dgm:pt>
    <dgm:pt modelId="{9F5BD059-1C1F-4C70-B84F-5A689AB7107D}" type="parTrans" cxnId="{77396F71-2A73-4ACD-A2E0-76AEAC5D1F22}">
      <dgm:prSet/>
      <dgm:spPr/>
      <dgm:t>
        <a:bodyPr/>
        <a:lstStyle/>
        <a:p>
          <a:endParaRPr lang="tr-TR"/>
        </a:p>
      </dgm:t>
    </dgm:pt>
    <dgm:pt modelId="{C6A71CC2-3E7D-4BF9-81FF-756E09B34304}" type="sibTrans" cxnId="{77396F71-2A73-4ACD-A2E0-76AEAC5D1F22}">
      <dgm:prSet/>
      <dgm:spPr/>
      <dgm:t>
        <a:bodyPr/>
        <a:lstStyle/>
        <a:p>
          <a:endParaRPr lang="tr-TR"/>
        </a:p>
      </dgm:t>
    </dgm:pt>
    <dgm:pt modelId="{DD3C008A-3A20-40A9-BC83-F23F005A4B2C}">
      <dgm:prSet phldrT="[Metin]"/>
      <dgm:spPr/>
      <dgm:t>
        <a:bodyPr/>
        <a:lstStyle/>
        <a:p>
          <a:endParaRPr lang="tr-TR" dirty="0"/>
        </a:p>
      </dgm:t>
    </dgm:pt>
    <dgm:pt modelId="{E0540FA7-2C31-4E29-B79E-40F481C66532}" type="parTrans" cxnId="{1B258447-2A27-4D9C-A92E-FA56B3CBED14}">
      <dgm:prSet/>
      <dgm:spPr/>
      <dgm:t>
        <a:bodyPr/>
        <a:lstStyle/>
        <a:p>
          <a:endParaRPr lang="tr-TR"/>
        </a:p>
      </dgm:t>
    </dgm:pt>
    <dgm:pt modelId="{37E27A99-0DBC-41E8-9467-F0638488B73B}" type="sibTrans" cxnId="{1B258447-2A27-4D9C-A92E-FA56B3CBED14}">
      <dgm:prSet/>
      <dgm:spPr/>
      <dgm:t>
        <a:bodyPr/>
        <a:lstStyle/>
        <a:p>
          <a:endParaRPr lang="tr-TR"/>
        </a:p>
      </dgm:t>
    </dgm:pt>
    <dgm:pt modelId="{A65C03C5-A8BB-4C01-B672-37914075963E}" type="pres">
      <dgm:prSet presAssocID="{A8460CD5-7C0A-4BC5-98D3-A0222F4DF25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5EDEA56-E222-4511-A560-3903A845D9C6}" type="pres">
      <dgm:prSet presAssocID="{89450019-CD03-4213-8F20-7D7E6F0F360D}" presName="centerShape" presStyleLbl="node0" presStyleIdx="0" presStyleCnt="1"/>
      <dgm:spPr/>
      <dgm:t>
        <a:bodyPr/>
        <a:lstStyle/>
        <a:p>
          <a:endParaRPr lang="tr-TR"/>
        </a:p>
      </dgm:t>
    </dgm:pt>
    <dgm:pt modelId="{81A61ECD-DBA4-4D50-88D6-9068A9298310}" type="pres">
      <dgm:prSet presAssocID="{B1DDAA39-109E-40DA-B6BD-8EAAF5EDFE9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381E8D-04A1-4621-A3F1-06D299246A39}" type="pres">
      <dgm:prSet presAssocID="{B1DDAA39-109E-40DA-B6BD-8EAAF5EDFE92}" presName="dummy" presStyleCnt="0"/>
      <dgm:spPr/>
    </dgm:pt>
    <dgm:pt modelId="{2FF1CA88-B52F-4F70-92E4-AE5A8D59460B}" type="pres">
      <dgm:prSet presAssocID="{3A852C37-4A1A-473F-9362-E0A8397C67BA}" presName="sibTrans" presStyleLbl="sibTrans2D1" presStyleIdx="0" presStyleCnt="3"/>
      <dgm:spPr/>
      <dgm:t>
        <a:bodyPr/>
        <a:lstStyle/>
        <a:p>
          <a:endParaRPr lang="tr-TR"/>
        </a:p>
      </dgm:t>
    </dgm:pt>
    <dgm:pt modelId="{3FAEAEA5-640D-4E8B-8FC9-BFB5A08C24A2}" type="pres">
      <dgm:prSet presAssocID="{F248ACB8-22CB-43AF-B2BD-B287A2F07CD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9F80EC-58CD-4D6E-8240-191EF011C7C9}" type="pres">
      <dgm:prSet presAssocID="{F248ACB8-22CB-43AF-B2BD-B287A2F07CD3}" presName="dummy" presStyleCnt="0"/>
      <dgm:spPr/>
    </dgm:pt>
    <dgm:pt modelId="{F7628567-09FA-4661-8A63-8DA37B4E8177}" type="pres">
      <dgm:prSet presAssocID="{1B2F103F-27CB-46B3-8D5A-C8E4B680F615}" presName="sibTrans" presStyleLbl="sibTrans2D1" presStyleIdx="1" presStyleCnt="3"/>
      <dgm:spPr/>
      <dgm:t>
        <a:bodyPr/>
        <a:lstStyle/>
        <a:p>
          <a:endParaRPr lang="tr-TR"/>
        </a:p>
      </dgm:t>
    </dgm:pt>
    <dgm:pt modelId="{6C15AF33-282F-43ED-8516-59B3BEEE0F5B}" type="pres">
      <dgm:prSet presAssocID="{ACC8B171-2A84-40C9-BC22-E4608AF5F87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260539-17F5-4F0E-B33F-AB728EDC4B53}" type="pres">
      <dgm:prSet presAssocID="{ACC8B171-2A84-40C9-BC22-E4608AF5F875}" presName="dummy" presStyleCnt="0"/>
      <dgm:spPr/>
    </dgm:pt>
    <dgm:pt modelId="{9B9C38A5-FB90-4132-873B-08440A9FF30D}" type="pres">
      <dgm:prSet presAssocID="{C6A71CC2-3E7D-4BF9-81FF-756E09B34304}" presName="sibTrans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D5B5FB17-2320-4C76-841F-2EBE653D7179}" type="presOf" srcId="{89450019-CD03-4213-8F20-7D7E6F0F360D}" destId="{95EDEA56-E222-4511-A560-3903A845D9C6}" srcOrd="0" destOrd="0" presId="urn:microsoft.com/office/officeart/2005/8/layout/radial6"/>
    <dgm:cxn modelId="{3BC33DD1-4F59-4ACA-A00E-E43CA7B19AC9}" type="presOf" srcId="{1B2F103F-27CB-46B3-8D5A-C8E4B680F615}" destId="{F7628567-09FA-4661-8A63-8DA37B4E8177}" srcOrd="0" destOrd="0" presId="urn:microsoft.com/office/officeart/2005/8/layout/radial6"/>
    <dgm:cxn modelId="{1E0597BC-0951-4CC3-9B33-211934D962B3}" srcId="{A8460CD5-7C0A-4BC5-98D3-A0222F4DF25C}" destId="{89450019-CD03-4213-8F20-7D7E6F0F360D}" srcOrd="0" destOrd="0" parTransId="{8C91269C-8B1F-4235-9876-3347C4D60E37}" sibTransId="{A4D05BD7-0E57-4D00-8EAC-90D89A876B28}"/>
    <dgm:cxn modelId="{2BA739E7-3C9F-4403-B93D-3F75185E87BB}" type="presOf" srcId="{B1DDAA39-109E-40DA-B6BD-8EAAF5EDFE92}" destId="{81A61ECD-DBA4-4D50-88D6-9068A9298310}" srcOrd="0" destOrd="0" presId="urn:microsoft.com/office/officeart/2005/8/layout/radial6"/>
    <dgm:cxn modelId="{BF11E328-AE23-4319-986D-A67BC308F274}" type="presOf" srcId="{F248ACB8-22CB-43AF-B2BD-B287A2F07CD3}" destId="{3FAEAEA5-640D-4E8B-8FC9-BFB5A08C24A2}" srcOrd="0" destOrd="0" presId="urn:microsoft.com/office/officeart/2005/8/layout/radial6"/>
    <dgm:cxn modelId="{5EDA098B-1B87-4BDA-AC7C-9816449CAE4F}" type="presOf" srcId="{A8460CD5-7C0A-4BC5-98D3-A0222F4DF25C}" destId="{A65C03C5-A8BB-4C01-B672-37914075963E}" srcOrd="0" destOrd="0" presId="urn:microsoft.com/office/officeart/2005/8/layout/radial6"/>
    <dgm:cxn modelId="{14604444-60CA-41B5-850E-D703EDE32F35}" srcId="{89450019-CD03-4213-8F20-7D7E6F0F360D}" destId="{F248ACB8-22CB-43AF-B2BD-B287A2F07CD3}" srcOrd="1" destOrd="0" parTransId="{AE186198-EE95-4759-B805-CBC3EA16B628}" sibTransId="{1B2F103F-27CB-46B3-8D5A-C8E4B680F615}"/>
    <dgm:cxn modelId="{77396F71-2A73-4ACD-A2E0-76AEAC5D1F22}" srcId="{89450019-CD03-4213-8F20-7D7E6F0F360D}" destId="{ACC8B171-2A84-40C9-BC22-E4608AF5F875}" srcOrd="2" destOrd="0" parTransId="{9F5BD059-1C1F-4C70-B84F-5A689AB7107D}" sibTransId="{C6A71CC2-3E7D-4BF9-81FF-756E09B34304}"/>
    <dgm:cxn modelId="{2E56A2FE-AE3E-42EA-A072-F9C364AEF157}" type="presOf" srcId="{ACC8B171-2A84-40C9-BC22-E4608AF5F875}" destId="{6C15AF33-282F-43ED-8516-59B3BEEE0F5B}" srcOrd="0" destOrd="0" presId="urn:microsoft.com/office/officeart/2005/8/layout/radial6"/>
    <dgm:cxn modelId="{EF7B3A43-BE73-47B0-B3A2-504B8D51DB8C}" type="presOf" srcId="{C6A71CC2-3E7D-4BF9-81FF-756E09B34304}" destId="{9B9C38A5-FB90-4132-873B-08440A9FF30D}" srcOrd="0" destOrd="0" presId="urn:microsoft.com/office/officeart/2005/8/layout/radial6"/>
    <dgm:cxn modelId="{550BF023-6A88-4DDA-BD6A-BF9EB910F5F0}" type="presOf" srcId="{3A852C37-4A1A-473F-9362-E0A8397C67BA}" destId="{2FF1CA88-B52F-4F70-92E4-AE5A8D59460B}" srcOrd="0" destOrd="0" presId="urn:microsoft.com/office/officeart/2005/8/layout/radial6"/>
    <dgm:cxn modelId="{44B7FBB5-5E71-4B9C-A39B-8C9FA75637DA}" srcId="{89450019-CD03-4213-8F20-7D7E6F0F360D}" destId="{B1DDAA39-109E-40DA-B6BD-8EAAF5EDFE92}" srcOrd="0" destOrd="0" parTransId="{803BB2FA-636F-45B5-BE1B-0F043A5F4A5D}" sibTransId="{3A852C37-4A1A-473F-9362-E0A8397C67BA}"/>
    <dgm:cxn modelId="{1B258447-2A27-4D9C-A92E-FA56B3CBED14}" srcId="{A8460CD5-7C0A-4BC5-98D3-A0222F4DF25C}" destId="{DD3C008A-3A20-40A9-BC83-F23F005A4B2C}" srcOrd="1" destOrd="0" parTransId="{E0540FA7-2C31-4E29-B79E-40F481C66532}" sibTransId="{37E27A99-0DBC-41E8-9467-F0638488B73B}"/>
    <dgm:cxn modelId="{B7C65333-35F4-4786-8E53-FAAA7E2D0D22}" type="presParOf" srcId="{A65C03C5-A8BB-4C01-B672-37914075963E}" destId="{95EDEA56-E222-4511-A560-3903A845D9C6}" srcOrd="0" destOrd="0" presId="urn:microsoft.com/office/officeart/2005/8/layout/radial6"/>
    <dgm:cxn modelId="{8E34A214-985F-462D-8940-C4EB493E41D6}" type="presParOf" srcId="{A65C03C5-A8BB-4C01-B672-37914075963E}" destId="{81A61ECD-DBA4-4D50-88D6-9068A9298310}" srcOrd="1" destOrd="0" presId="urn:microsoft.com/office/officeart/2005/8/layout/radial6"/>
    <dgm:cxn modelId="{A96C0735-9C4E-4E85-8245-4684AA4F9285}" type="presParOf" srcId="{A65C03C5-A8BB-4C01-B672-37914075963E}" destId="{A2381E8D-04A1-4621-A3F1-06D299246A39}" srcOrd="2" destOrd="0" presId="urn:microsoft.com/office/officeart/2005/8/layout/radial6"/>
    <dgm:cxn modelId="{2023D9C5-C244-4090-B616-CCDC80ED8908}" type="presParOf" srcId="{A65C03C5-A8BB-4C01-B672-37914075963E}" destId="{2FF1CA88-B52F-4F70-92E4-AE5A8D59460B}" srcOrd="3" destOrd="0" presId="urn:microsoft.com/office/officeart/2005/8/layout/radial6"/>
    <dgm:cxn modelId="{EC4793C6-3BBD-408E-82C9-057F04BB6FB2}" type="presParOf" srcId="{A65C03C5-A8BB-4C01-B672-37914075963E}" destId="{3FAEAEA5-640D-4E8B-8FC9-BFB5A08C24A2}" srcOrd="4" destOrd="0" presId="urn:microsoft.com/office/officeart/2005/8/layout/radial6"/>
    <dgm:cxn modelId="{3B3C4EAD-51E1-4580-AB76-4B0B12E7F71D}" type="presParOf" srcId="{A65C03C5-A8BB-4C01-B672-37914075963E}" destId="{EF9F80EC-58CD-4D6E-8240-191EF011C7C9}" srcOrd="5" destOrd="0" presId="urn:microsoft.com/office/officeart/2005/8/layout/radial6"/>
    <dgm:cxn modelId="{CFA81AE7-AD57-48CF-85EB-6E122DECD795}" type="presParOf" srcId="{A65C03C5-A8BB-4C01-B672-37914075963E}" destId="{F7628567-09FA-4661-8A63-8DA37B4E8177}" srcOrd="6" destOrd="0" presId="urn:microsoft.com/office/officeart/2005/8/layout/radial6"/>
    <dgm:cxn modelId="{DA5A950C-AD3F-4D0E-ADFD-7000FB668253}" type="presParOf" srcId="{A65C03C5-A8BB-4C01-B672-37914075963E}" destId="{6C15AF33-282F-43ED-8516-59B3BEEE0F5B}" srcOrd="7" destOrd="0" presId="urn:microsoft.com/office/officeart/2005/8/layout/radial6"/>
    <dgm:cxn modelId="{1D3CFECE-D584-4676-AF8F-A8C828480CE2}" type="presParOf" srcId="{A65C03C5-A8BB-4C01-B672-37914075963E}" destId="{2A260539-17F5-4F0E-B33F-AB728EDC4B53}" srcOrd="8" destOrd="0" presId="urn:microsoft.com/office/officeart/2005/8/layout/radial6"/>
    <dgm:cxn modelId="{3A685823-9FC7-4FB3-99F3-C158BFD260E8}" type="presParOf" srcId="{A65C03C5-A8BB-4C01-B672-37914075963E}" destId="{9B9C38A5-FB90-4132-873B-08440A9FF30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4AF573-BF5C-4F8E-A450-90E45C9702F2}" type="doc">
      <dgm:prSet loTypeId="urn:microsoft.com/office/officeart/2005/8/layout/lProcess3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tr-TR"/>
        </a:p>
      </dgm:t>
    </dgm:pt>
    <dgm:pt modelId="{0EF339BF-A4A1-4DF7-BC6B-609C28BC820E}">
      <dgm:prSet phldrT="[Metin]"/>
      <dgm:spPr/>
      <dgm:t>
        <a:bodyPr/>
        <a:lstStyle/>
        <a:p>
          <a:r>
            <a:rPr lang="tr-TR" dirty="0" smtClean="0"/>
            <a:t>TYT</a:t>
          </a:r>
          <a:endParaRPr lang="tr-TR" dirty="0"/>
        </a:p>
      </dgm:t>
    </dgm:pt>
    <dgm:pt modelId="{06C55915-C2F5-4EC5-91F2-7BBEB1A1C37F}" type="parTrans" cxnId="{ADB862EB-7D03-482E-AFE3-DBF6FCFAC3E6}">
      <dgm:prSet/>
      <dgm:spPr/>
      <dgm:t>
        <a:bodyPr/>
        <a:lstStyle/>
        <a:p>
          <a:endParaRPr lang="tr-TR"/>
        </a:p>
      </dgm:t>
    </dgm:pt>
    <dgm:pt modelId="{23602FCB-0473-4C09-AA19-4E764EFC8AB0}" type="sibTrans" cxnId="{ADB862EB-7D03-482E-AFE3-DBF6FCFAC3E6}">
      <dgm:prSet/>
      <dgm:spPr/>
      <dgm:t>
        <a:bodyPr/>
        <a:lstStyle/>
        <a:p>
          <a:endParaRPr lang="tr-TR"/>
        </a:p>
      </dgm:t>
    </dgm:pt>
    <dgm:pt modelId="{26BF03CF-7BE9-44AA-B9DE-8D89F11031BB}">
      <dgm:prSet phldrT="[Metin]"/>
      <dgm:spPr/>
      <dgm:t>
        <a:bodyPr/>
        <a:lstStyle/>
        <a:p>
          <a:r>
            <a:rPr lang="tr-TR" dirty="0" smtClean="0"/>
            <a:t>120 SORU</a:t>
          </a:r>
          <a:endParaRPr lang="tr-TR" dirty="0"/>
        </a:p>
      </dgm:t>
    </dgm:pt>
    <dgm:pt modelId="{299F317B-4611-4896-9888-37353E3C41FF}" type="parTrans" cxnId="{D429648E-B661-4F1E-9955-3DF19CB182E0}">
      <dgm:prSet/>
      <dgm:spPr/>
      <dgm:t>
        <a:bodyPr/>
        <a:lstStyle/>
        <a:p>
          <a:endParaRPr lang="tr-TR"/>
        </a:p>
      </dgm:t>
    </dgm:pt>
    <dgm:pt modelId="{C2B26F7E-EEAE-406E-97EF-A2D16AE44DF0}" type="sibTrans" cxnId="{D429648E-B661-4F1E-9955-3DF19CB182E0}">
      <dgm:prSet/>
      <dgm:spPr/>
      <dgm:t>
        <a:bodyPr/>
        <a:lstStyle/>
        <a:p>
          <a:endParaRPr lang="tr-TR"/>
        </a:p>
      </dgm:t>
    </dgm:pt>
    <dgm:pt modelId="{6078CF74-6461-4185-82F6-9D719378E510}">
      <dgm:prSet phldrT="[Metin]"/>
      <dgm:spPr/>
      <dgm:t>
        <a:bodyPr/>
        <a:lstStyle/>
        <a:p>
          <a:r>
            <a:rPr lang="tr-TR" dirty="0" smtClean="0"/>
            <a:t>165 DAKİKA</a:t>
          </a:r>
          <a:endParaRPr lang="tr-TR" dirty="0"/>
        </a:p>
      </dgm:t>
    </dgm:pt>
    <dgm:pt modelId="{8870A70D-237B-41B0-BADA-759D11D37BF7}" type="parTrans" cxnId="{13E95C20-8260-4452-8B64-73E93CC54BA5}">
      <dgm:prSet/>
      <dgm:spPr/>
      <dgm:t>
        <a:bodyPr/>
        <a:lstStyle/>
        <a:p>
          <a:endParaRPr lang="tr-TR"/>
        </a:p>
      </dgm:t>
    </dgm:pt>
    <dgm:pt modelId="{F3593E0A-924A-477A-BDFD-D002D90E16AF}" type="sibTrans" cxnId="{13E95C20-8260-4452-8B64-73E93CC54BA5}">
      <dgm:prSet/>
      <dgm:spPr/>
      <dgm:t>
        <a:bodyPr/>
        <a:lstStyle/>
        <a:p>
          <a:endParaRPr lang="tr-TR"/>
        </a:p>
      </dgm:t>
    </dgm:pt>
    <dgm:pt modelId="{D0B7A5E2-FA5D-4C20-A404-A96CEAA2D19C}">
      <dgm:prSet phldrT="[Metin]"/>
      <dgm:spPr/>
      <dgm:t>
        <a:bodyPr/>
        <a:lstStyle/>
        <a:p>
          <a:r>
            <a:rPr lang="tr-TR" dirty="0" smtClean="0"/>
            <a:t>AYT</a:t>
          </a:r>
          <a:endParaRPr lang="tr-TR" dirty="0"/>
        </a:p>
      </dgm:t>
    </dgm:pt>
    <dgm:pt modelId="{8380B7F0-5258-4BB0-B84D-2BDA0928BE58}" type="parTrans" cxnId="{7CECFA0E-9105-44A4-BC92-3B936D25A509}">
      <dgm:prSet/>
      <dgm:spPr/>
      <dgm:t>
        <a:bodyPr/>
        <a:lstStyle/>
        <a:p>
          <a:endParaRPr lang="tr-TR"/>
        </a:p>
      </dgm:t>
    </dgm:pt>
    <dgm:pt modelId="{8FDF3C4B-D45D-4A86-9DA3-B894A3F2BC44}" type="sibTrans" cxnId="{7CECFA0E-9105-44A4-BC92-3B936D25A509}">
      <dgm:prSet/>
      <dgm:spPr/>
      <dgm:t>
        <a:bodyPr/>
        <a:lstStyle/>
        <a:p>
          <a:endParaRPr lang="tr-TR"/>
        </a:p>
      </dgm:t>
    </dgm:pt>
    <dgm:pt modelId="{C024C7D0-85D6-4614-8E98-C72F6928793E}">
      <dgm:prSet phldrT="[Metin]"/>
      <dgm:spPr/>
      <dgm:t>
        <a:bodyPr/>
        <a:lstStyle/>
        <a:p>
          <a:r>
            <a:rPr lang="tr-TR" dirty="0" smtClean="0"/>
            <a:t>160 SORU</a:t>
          </a:r>
          <a:endParaRPr lang="tr-TR" dirty="0"/>
        </a:p>
      </dgm:t>
    </dgm:pt>
    <dgm:pt modelId="{366AE84B-5762-4F0D-8DFA-1E10066A9C2A}" type="parTrans" cxnId="{E11D81E3-7BF5-4240-9CB6-098C23944077}">
      <dgm:prSet/>
      <dgm:spPr/>
      <dgm:t>
        <a:bodyPr/>
        <a:lstStyle/>
        <a:p>
          <a:endParaRPr lang="tr-TR"/>
        </a:p>
      </dgm:t>
    </dgm:pt>
    <dgm:pt modelId="{ED4C1D16-4F4A-4983-BC58-056CE6C56C37}" type="sibTrans" cxnId="{E11D81E3-7BF5-4240-9CB6-098C23944077}">
      <dgm:prSet/>
      <dgm:spPr/>
      <dgm:t>
        <a:bodyPr/>
        <a:lstStyle/>
        <a:p>
          <a:endParaRPr lang="tr-TR"/>
        </a:p>
      </dgm:t>
    </dgm:pt>
    <dgm:pt modelId="{D93162D1-EE59-43D8-BA45-DE51867C8CF7}">
      <dgm:prSet phldrT="[Metin]"/>
      <dgm:spPr/>
      <dgm:t>
        <a:bodyPr/>
        <a:lstStyle/>
        <a:p>
          <a:r>
            <a:rPr lang="tr-TR" dirty="0" smtClean="0"/>
            <a:t>180 DAKİKA</a:t>
          </a:r>
          <a:endParaRPr lang="tr-TR" dirty="0"/>
        </a:p>
      </dgm:t>
    </dgm:pt>
    <dgm:pt modelId="{A1C3E6B2-BE4F-4954-9321-9ECC01055C3F}" type="parTrans" cxnId="{3BD0A224-5233-4F03-A0B7-F8B21BB304AC}">
      <dgm:prSet/>
      <dgm:spPr/>
      <dgm:t>
        <a:bodyPr/>
        <a:lstStyle/>
        <a:p>
          <a:endParaRPr lang="tr-TR"/>
        </a:p>
      </dgm:t>
    </dgm:pt>
    <dgm:pt modelId="{4D85B8B5-1135-407C-AA4F-0EAB9D72BBB8}" type="sibTrans" cxnId="{3BD0A224-5233-4F03-A0B7-F8B21BB304AC}">
      <dgm:prSet/>
      <dgm:spPr/>
      <dgm:t>
        <a:bodyPr/>
        <a:lstStyle/>
        <a:p>
          <a:endParaRPr lang="tr-TR"/>
        </a:p>
      </dgm:t>
    </dgm:pt>
    <dgm:pt modelId="{4144E82B-EF71-490C-A483-B5179CEF7B1E}">
      <dgm:prSet phldrT="[Metin]"/>
      <dgm:spPr/>
      <dgm:t>
        <a:bodyPr/>
        <a:lstStyle/>
        <a:p>
          <a:r>
            <a:rPr lang="tr-TR" dirty="0" smtClean="0"/>
            <a:t>YDT</a:t>
          </a:r>
          <a:endParaRPr lang="tr-TR" dirty="0"/>
        </a:p>
      </dgm:t>
    </dgm:pt>
    <dgm:pt modelId="{D1E57E86-6C18-4123-BA4D-FD8990E05587}" type="parTrans" cxnId="{646983D6-20C0-4FC9-8213-49F241209274}">
      <dgm:prSet/>
      <dgm:spPr/>
      <dgm:t>
        <a:bodyPr/>
        <a:lstStyle/>
        <a:p>
          <a:endParaRPr lang="tr-TR"/>
        </a:p>
      </dgm:t>
    </dgm:pt>
    <dgm:pt modelId="{9F9A9242-14BB-4113-88FC-E893386E3644}" type="sibTrans" cxnId="{646983D6-20C0-4FC9-8213-49F241209274}">
      <dgm:prSet/>
      <dgm:spPr/>
      <dgm:t>
        <a:bodyPr/>
        <a:lstStyle/>
        <a:p>
          <a:endParaRPr lang="tr-TR"/>
        </a:p>
      </dgm:t>
    </dgm:pt>
    <dgm:pt modelId="{631A25B7-1533-48E5-A0BA-8F9AC0972BE3}">
      <dgm:prSet phldrT="[Metin]"/>
      <dgm:spPr/>
      <dgm:t>
        <a:bodyPr/>
        <a:lstStyle/>
        <a:p>
          <a:r>
            <a:rPr lang="tr-TR" dirty="0" smtClean="0"/>
            <a:t>80 SORU</a:t>
          </a:r>
          <a:endParaRPr lang="tr-TR" dirty="0"/>
        </a:p>
      </dgm:t>
    </dgm:pt>
    <dgm:pt modelId="{6FCADE45-E6B8-4CA5-805E-6C785763548B}" type="parTrans" cxnId="{594C9290-7775-460A-801B-AF1C0383DD82}">
      <dgm:prSet/>
      <dgm:spPr/>
      <dgm:t>
        <a:bodyPr/>
        <a:lstStyle/>
        <a:p>
          <a:endParaRPr lang="tr-TR"/>
        </a:p>
      </dgm:t>
    </dgm:pt>
    <dgm:pt modelId="{5FE52D59-0078-4C5D-A126-66F65F99B58B}" type="sibTrans" cxnId="{594C9290-7775-460A-801B-AF1C0383DD82}">
      <dgm:prSet/>
      <dgm:spPr/>
      <dgm:t>
        <a:bodyPr/>
        <a:lstStyle/>
        <a:p>
          <a:endParaRPr lang="tr-TR"/>
        </a:p>
      </dgm:t>
    </dgm:pt>
    <dgm:pt modelId="{68E9C779-9B15-4D17-9616-5C5103DA0097}">
      <dgm:prSet phldrT="[Metin]"/>
      <dgm:spPr/>
      <dgm:t>
        <a:bodyPr/>
        <a:lstStyle/>
        <a:p>
          <a:r>
            <a:rPr lang="tr-TR" dirty="0" smtClean="0"/>
            <a:t>120 DAKİKA</a:t>
          </a:r>
          <a:endParaRPr lang="tr-TR" dirty="0"/>
        </a:p>
      </dgm:t>
    </dgm:pt>
    <dgm:pt modelId="{E881FE49-E5AA-4B45-8E9C-1E67D3E83DFB}" type="parTrans" cxnId="{13472069-C344-4E9F-8BF0-60C5861F1C37}">
      <dgm:prSet/>
      <dgm:spPr/>
      <dgm:t>
        <a:bodyPr/>
        <a:lstStyle/>
        <a:p>
          <a:endParaRPr lang="tr-TR"/>
        </a:p>
      </dgm:t>
    </dgm:pt>
    <dgm:pt modelId="{15C06CAA-E2BC-4FBE-B000-A555864925A3}" type="sibTrans" cxnId="{13472069-C344-4E9F-8BF0-60C5861F1C37}">
      <dgm:prSet/>
      <dgm:spPr/>
      <dgm:t>
        <a:bodyPr/>
        <a:lstStyle/>
        <a:p>
          <a:endParaRPr lang="tr-TR"/>
        </a:p>
      </dgm:t>
    </dgm:pt>
    <dgm:pt modelId="{8EF02C10-5FC8-4284-8A95-936B7E59769C}" type="pres">
      <dgm:prSet presAssocID="{684AF573-BF5C-4F8E-A450-90E45C9702F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8DBEAD8-95C5-476C-8756-00A0023506EA}" type="pres">
      <dgm:prSet presAssocID="{0EF339BF-A4A1-4DF7-BC6B-609C28BC820E}" presName="horFlow" presStyleCnt="0"/>
      <dgm:spPr/>
    </dgm:pt>
    <dgm:pt modelId="{A1C4E04A-6605-4F24-AAB7-62C9B21C0CE1}" type="pres">
      <dgm:prSet presAssocID="{0EF339BF-A4A1-4DF7-BC6B-609C28BC820E}" presName="bigChev" presStyleLbl="node1" presStyleIdx="0" presStyleCnt="3"/>
      <dgm:spPr/>
      <dgm:t>
        <a:bodyPr/>
        <a:lstStyle/>
        <a:p>
          <a:endParaRPr lang="tr-TR"/>
        </a:p>
      </dgm:t>
    </dgm:pt>
    <dgm:pt modelId="{18D9A65E-5256-4FF5-9C6E-C4275F72B8D9}" type="pres">
      <dgm:prSet presAssocID="{299F317B-4611-4896-9888-37353E3C41FF}" presName="parTrans" presStyleCnt="0"/>
      <dgm:spPr/>
    </dgm:pt>
    <dgm:pt modelId="{2E84BFEA-BAA8-41CF-8FA0-7B972E0CA9F3}" type="pres">
      <dgm:prSet presAssocID="{26BF03CF-7BE9-44AA-B9DE-8D89F11031BB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83E64A-A365-4486-AC62-456EB2B94E5A}" type="pres">
      <dgm:prSet presAssocID="{C2B26F7E-EEAE-406E-97EF-A2D16AE44DF0}" presName="sibTrans" presStyleCnt="0"/>
      <dgm:spPr/>
    </dgm:pt>
    <dgm:pt modelId="{DA696011-7E2F-4107-9B59-551E90CFEA20}" type="pres">
      <dgm:prSet presAssocID="{6078CF74-6461-4185-82F6-9D719378E510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09F4A5-FEA8-4546-8FD3-99FF52E195F0}" type="pres">
      <dgm:prSet presAssocID="{0EF339BF-A4A1-4DF7-BC6B-609C28BC820E}" presName="vSp" presStyleCnt="0"/>
      <dgm:spPr/>
    </dgm:pt>
    <dgm:pt modelId="{22802D17-8FAE-44E0-98AB-1872477042E6}" type="pres">
      <dgm:prSet presAssocID="{D0B7A5E2-FA5D-4C20-A404-A96CEAA2D19C}" presName="horFlow" presStyleCnt="0"/>
      <dgm:spPr/>
    </dgm:pt>
    <dgm:pt modelId="{5940BD67-A1F1-40BB-A79C-053693F266F8}" type="pres">
      <dgm:prSet presAssocID="{D0B7A5E2-FA5D-4C20-A404-A96CEAA2D19C}" presName="bigChev" presStyleLbl="node1" presStyleIdx="1" presStyleCnt="3"/>
      <dgm:spPr/>
      <dgm:t>
        <a:bodyPr/>
        <a:lstStyle/>
        <a:p>
          <a:endParaRPr lang="tr-TR"/>
        </a:p>
      </dgm:t>
    </dgm:pt>
    <dgm:pt modelId="{3AE07271-2DAB-42D4-8B30-E96164A4689A}" type="pres">
      <dgm:prSet presAssocID="{366AE84B-5762-4F0D-8DFA-1E10066A9C2A}" presName="parTrans" presStyleCnt="0"/>
      <dgm:spPr/>
    </dgm:pt>
    <dgm:pt modelId="{B324E530-1B82-4503-9CB6-F762FFF45D0E}" type="pres">
      <dgm:prSet presAssocID="{C024C7D0-85D6-4614-8E98-C72F6928793E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06AA94-9D97-439E-8CDD-0637020A2265}" type="pres">
      <dgm:prSet presAssocID="{ED4C1D16-4F4A-4983-BC58-056CE6C56C37}" presName="sibTrans" presStyleCnt="0"/>
      <dgm:spPr/>
    </dgm:pt>
    <dgm:pt modelId="{259C412E-438F-4EAC-829F-414E2DB9DE6E}" type="pres">
      <dgm:prSet presAssocID="{D93162D1-EE59-43D8-BA45-DE51867C8CF7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C71801-77F6-4DD1-A6D5-BDAE6B3BC373}" type="pres">
      <dgm:prSet presAssocID="{D0B7A5E2-FA5D-4C20-A404-A96CEAA2D19C}" presName="vSp" presStyleCnt="0"/>
      <dgm:spPr/>
    </dgm:pt>
    <dgm:pt modelId="{299ED80D-099B-471D-B680-D8BC1B4EB433}" type="pres">
      <dgm:prSet presAssocID="{4144E82B-EF71-490C-A483-B5179CEF7B1E}" presName="horFlow" presStyleCnt="0"/>
      <dgm:spPr/>
    </dgm:pt>
    <dgm:pt modelId="{77A2B048-59AA-418E-B5F2-40200C4615D9}" type="pres">
      <dgm:prSet presAssocID="{4144E82B-EF71-490C-A483-B5179CEF7B1E}" presName="bigChev" presStyleLbl="node1" presStyleIdx="2" presStyleCnt="3"/>
      <dgm:spPr/>
      <dgm:t>
        <a:bodyPr/>
        <a:lstStyle/>
        <a:p>
          <a:endParaRPr lang="tr-TR"/>
        </a:p>
      </dgm:t>
    </dgm:pt>
    <dgm:pt modelId="{89C0EB60-4E1E-4DF5-8761-39FC036FA80E}" type="pres">
      <dgm:prSet presAssocID="{6FCADE45-E6B8-4CA5-805E-6C785763548B}" presName="parTrans" presStyleCnt="0"/>
      <dgm:spPr/>
    </dgm:pt>
    <dgm:pt modelId="{F2516D32-F751-458F-AD13-C4CCDCAC698A}" type="pres">
      <dgm:prSet presAssocID="{631A25B7-1533-48E5-A0BA-8F9AC0972BE3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FF7B94-1B69-4FA8-8F1C-C12D6107EE83}" type="pres">
      <dgm:prSet presAssocID="{5FE52D59-0078-4C5D-A126-66F65F99B58B}" presName="sibTrans" presStyleCnt="0"/>
      <dgm:spPr/>
    </dgm:pt>
    <dgm:pt modelId="{6AF7A270-5545-4821-8A1F-6C31D4D1BA22}" type="pres">
      <dgm:prSet presAssocID="{68E9C779-9B15-4D17-9616-5C5103DA0097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4545571-6126-4F18-903F-D80D7192655C}" type="presOf" srcId="{0EF339BF-A4A1-4DF7-BC6B-609C28BC820E}" destId="{A1C4E04A-6605-4F24-AAB7-62C9B21C0CE1}" srcOrd="0" destOrd="0" presId="urn:microsoft.com/office/officeart/2005/8/layout/lProcess3"/>
    <dgm:cxn modelId="{77C09B90-C44A-4E5A-A4EF-6EA82E4954EC}" type="presOf" srcId="{6078CF74-6461-4185-82F6-9D719378E510}" destId="{DA696011-7E2F-4107-9B59-551E90CFEA20}" srcOrd="0" destOrd="0" presId="urn:microsoft.com/office/officeart/2005/8/layout/lProcess3"/>
    <dgm:cxn modelId="{D0FA851D-5055-4B8A-BED3-9693C4357E9B}" type="presOf" srcId="{C024C7D0-85D6-4614-8E98-C72F6928793E}" destId="{B324E530-1B82-4503-9CB6-F762FFF45D0E}" srcOrd="0" destOrd="0" presId="urn:microsoft.com/office/officeart/2005/8/layout/lProcess3"/>
    <dgm:cxn modelId="{D429648E-B661-4F1E-9955-3DF19CB182E0}" srcId="{0EF339BF-A4A1-4DF7-BC6B-609C28BC820E}" destId="{26BF03CF-7BE9-44AA-B9DE-8D89F11031BB}" srcOrd="0" destOrd="0" parTransId="{299F317B-4611-4896-9888-37353E3C41FF}" sibTransId="{C2B26F7E-EEAE-406E-97EF-A2D16AE44DF0}"/>
    <dgm:cxn modelId="{ADB862EB-7D03-482E-AFE3-DBF6FCFAC3E6}" srcId="{684AF573-BF5C-4F8E-A450-90E45C9702F2}" destId="{0EF339BF-A4A1-4DF7-BC6B-609C28BC820E}" srcOrd="0" destOrd="0" parTransId="{06C55915-C2F5-4EC5-91F2-7BBEB1A1C37F}" sibTransId="{23602FCB-0473-4C09-AA19-4E764EFC8AB0}"/>
    <dgm:cxn modelId="{3BD0A224-5233-4F03-A0B7-F8B21BB304AC}" srcId="{D0B7A5E2-FA5D-4C20-A404-A96CEAA2D19C}" destId="{D93162D1-EE59-43D8-BA45-DE51867C8CF7}" srcOrd="1" destOrd="0" parTransId="{A1C3E6B2-BE4F-4954-9321-9ECC01055C3F}" sibTransId="{4D85B8B5-1135-407C-AA4F-0EAB9D72BBB8}"/>
    <dgm:cxn modelId="{E7A3DAFE-E872-442D-A559-7696EC6C1CBA}" type="presOf" srcId="{684AF573-BF5C-4F8E-A450-90E45C9702F2}" destId="{8EF02C10-5FC8-4284-8A95-936B7E59769C}" srcOrd="0" destOrd="0" presId="urn:microsoft.com/office/officeart/2005/8/layout/lProcess3"/>
    <dgm:cxn modelId="{4FD3D84C-34E1-44A6-94D4-A7EC9EF86011}" type="presOf" srcId="{631A25B7-1533-48E5-A0BA-8F9AC0972BE3}" destId="{F2516D32-F751-458F-AD13-C4CCDCAC698A}" srcOrd="0" destOrd="0" presId="urn:microsoft.com/office/officeart/2005/8/layout/lProcess3"/>
    <dgm:cxn modelId="{7A2500A9-D46E-4EE9-9F3C-EAB952D6DA3B}" type="presOf" srcId="{D0B7A5E2-FA5D-4C20-A404-A96CEAA2D19C}" destId="{5940BD67-A1F1-40BB-A79C-053693F266F8}" srcOrd="0" destOrd="0" presId="urn:microsoft.com/office/officeart/2005/8/layout/lProcess3"/>
    <dgm:cxn modelId="{13472069-C344-4E9F-8BF0-60C5861F1C37}" srcId="{4144E82B-EF71-490C-A483-B5179CEF7B1E}" destId="{68E9C779-9B15-4D17-9616-5C5103DA0097}" srcOrd="1" destOrd="0" parTransId="{E881FE49-E5AA-4B45-8E9C-1E67D3E83DFB}" sibTransId="{15C06CAA-E2BC-4FBE-B000-A555864925A3}"/>
    <dgm:cxn modelId="{98F83089-9F27-476C-80E6-0625ABB246CB}" type="presOf" srcId="{68E9C779-9B15-4D17-9616-5C5103DA0097}" destId="{6AF7A270-5545-4821-8A1F-6C31D4D1BA22}" srcOrd="0" destOrd="0" presId="urn:microsoft.com/office/officeart/2005/8/layout/lProcess3"/>
    <dgm:cxn modelId="{13E95C20-8260-4452-8B64-73E93CC54BA5}" srcId="{0EF339BF-A4A1-4DF7-BC6B-609C28BC820E}" destId="{6078CF74-6461-4185-82F6-9D719378E510}" srcOrd="1" destOrd="0" parTransId="{8870A70D-237B-41B0-BADA-759D11D37BF7}" sibTransId="{F3593E0A-924A-477A-BDFD-D002D90E16AF}"/>
    <dgm:cxn modelId="{4825CC75-5688-4E59-AB7C-14B7D04BACA6}" type="presOf" srcId="{4144E82B-EF71-490C-A483-B5179CEF7B1E}" destId="{77A2B048-59AA-418E-B5F2-40200C4615D9}" srcOrd="0" destOrd="0" presId="urn:microsoft.com/office/officeart/2005/8/layout/lProcess3"/>
    <dgm:cxn modelId="{646983D6-20C0-4FC9-8213-49F241209274}" srcId="{684AF573-BF5C-4F8E-A450-90E45C9702F2}" destId="{4144E82B-EF71-490C-A483-B5179CEF7B1E}" srcOrd="2" destOrd="0" parTransId="{D1E57E86-6C18-4123-BA4D-FD8990E05587}" sibTransId="{9F9A9242-14BB-4113-88FC-E893386E3644}"/>
    <dgm:cxn modelId="{624D29DA-1332-4F01-8363-044067A37247}" type="presOf" srcId="{D93162D1-EE59-43D8-BA45-DE51867C8CF7}" destId="{259C412E-438F-4EAC-829F-414E2DB9DE6E}" srcOrd="0" destOrd="0" presId="urn:microsoft.com/office/officeart/2005/8/layout/lProcess3"/>
    <dgm:cxn modelId="{E11D81E3-7BF5-4240-9CB6-098C23944077}" srcId="{D0B7A5E2-FA5D-4C20-A404-A96CEAA2D19C}" destId="{C024C7D0-85D6-4614-8E98-C72F6928793E}" srcOrd="0" destOrd="0" parTransId="{366AE84B-5762-4F0D-8DFA-1E10066A9C2A}" sibTransId="{ED4C1D16-4F4A-4983-BC58-056CE6C56C37}"/>
    <dgm:cxn modelId="{7CECFA0E-9105-44A4-BC92-3B936D25A509}" srcId="{684AF573-BF5C-4F8E-A450-90E45C9702F2}" destId="{D0B7A5E2-FA5D-4C20-A404-A96CEAA2D19C}" srcOrd="1" destOrd="0" parTransId="{8380B7F0-5258-4BB0-B84D-2BDA0928BE58}" sibTransId="{8FDF3C4B-D45D-4A86-9DA3-B894A3F2BC44}"/>
    <dgm:cxn modelId="{594C9290-7775-460A-801B-AF1C0383DD82}" srcId="{4144E82B-EF71-490C-A483-B5179CEF7B1E}" destId="{631A25B7-1533-48E5-A0BA-8F9AC0972BE3}" srcOrd="0" destOrd="0" parTransId="{6FCADE45-E6B8-4CA5-805E-6C785763548B}" sibTransId="{5FE52D59-0078-4C5D-A126-66F65F99B58B}"/>
    <dgm:cxn modelId="{2905E045-855A-4BCD-9364-133AE463C871}" type="presOf" srcId="{26BF03CF-7BE9-44AA-B9DE-8D89F11031BB}" destId="{2E84BFEA-BAA8-41CF-8FA0-7B972E0CA9F3}" srcOrd="0" destOrd="0" presId="urn:microsoft.com/office/officeart/2005/8/layout/lProcess3"/>
    <dgm:cxn modelId="{B8C522BF-095D-4E84-AF63-834CEA2E6EB6}" type="presParOf" srcId="{8EF02C10-5FC8-4284-8A95-936B7E59769C}" destId="{08DBEAD8-95C5-476C-8756-00A0023506EA}" srcOrd="0" destOrd="0" presId="urn:microsoft.com/office/officeart/2005/8/layout/lProcess3"/>
    <dgm:cxn modelId="{8F8193BF-B952-4437-A1C2-A7C0F7016E2E}" type="presParOf" srcId="{08DBEAD8-95C5-476C-8756-00A0023506EA}" destId="{A1C4E04A-6605-4F24-AAB7-62C9B21C0CE1}" srcOrd="0" destOrd="0" presId="urn:microsoft.com/office/officeart/2005/8/layout/lProcess3"/>
    <dgm:cxn modelId="{2D9BA376-1ED7-41C4-956B-E6BBE034E87C}" type="presParOf" srcId="{08DBEAD8-95C5-476C-8756-00A0023506EA}" destId="{18D9A65E-5256-4FF5-9C6E-C4275F72B8D9}" srcOrd="1" destOrd="0" presId="urn:microsoft.com/office/officeart/2005/8/layout/lProcess3"/>
    <dgm:cxn modelId="{16EFC35D-151F-4BF2-90C4-3E5D9BD12B9E}" type="presParOf" srcId="{08DBEAD8-95C5-476C-8756-00A0023506EA}" destId="{2E84BFEA-BAA8-41CF-8FA0-7B972E0CA9F3}" srcOrd="2" destOrd="0" presId="urn:microsoft.com/office/officeart/2005/8/layout/lProcess3"/>
    <dgm:cxn modelId="{EF6F4A60-AD5E-41F0-92A1-CD0A36218365}" type="presParOf" srcId="{08DBEAD8-95C5-476C-8756-00A0023506EA}" destId="{7B83E64A-A365-4486-AC62-456EB2B94E5A}" srcOrd="3" destOrd="0" presId="urn:microsoft.com/office/officeart/2005/8/layout/lProcess3"/>
    <dgm:cxn modelId="{FDB2200B-6CBA-48F4-BA53-5A7B21ADA8FF}" type="presParOf" srcId="{08DBEAD8-95C5-476C-8756-00A0023506EA}" destId="{DA696011-7E2F-4107-9B59-551E90CFEA20}" srcOrd="4" destOrd="0" presId="urn:microsoft.com/office/officeart/2005/8/layout/lProcess3"/>
    <dgm:cxn modelId="{A2C60AC2-470C-4F5B-A1E8-E998A20E7BF1}" type="presParOf" srcId="{8EF02C10-5FC8-4284-8A95-936B7E59769C}" destId="{2809F4A5-FEA8-4546-8FD3-99FF52E195F0}" srcOrd="1" destOrd="0" presId="urn:microsoft.com/office/officeart/2005/8/layout/lProcess3"/>
    <dgm:cxn modelId="{ED9EA7A0-ED00-4EA7-B119-C0CB7AF214A2}" type="presParOf" srcId="{8EF02C10-5FC8-4284-8A95-936B7E59769C}" destId="{22802D17-8FAE-44E0-98AB-1872477042E6}" srcOrd="2" destOrd="0" presId="urn:microsoft.com/office/officeart/2005/8/layout/lProcess3"/>
    <dgm:cxn modelId="{773B0F89-5A75-42A7-B808-BAC1442527E3}" type="presParOf" srcId="{22802D17-8FAE-44E0-98AB-1872477042E6}" destId="{5940BD67-A1F1-40BB-A79C-053693F266F8}" srcOrd="0" destOrd="0" presId="urn:microsoft.com/office/officeart/2005/8/layout/lProcess3"/>
    <dgm:cxn modelId="{13E9A742-3A96-4FD8-B0EF-BD15547F830B}" type="presParOf" srcId="{22802D17-8FAE-44E0-98AB-1872477042E6}" destId="{3AE07271-2DAB-42D4-8B30-E96164A4689A}" srcOrd="1" destOrd="0" presId="urn:microsoft.com/office/officeart/2005/8/layout/lProcess3"/>
    <dgm:cxn modelId="{FB7E80C6-CF10-43B6-B30A-90FD40D1A75A}" type="presParOf" srcId="{22802D17-8FAE-44E0-98AB-1872477042E6}" destId="{B324E530-1B82-4503-9CB6-F762FFF45D0E}" srcOrd="2" destOrd="0" presId="urn:microsoft.com/office/officeart/2005/8/layout/lProcess3"/>
    <dgm:cxn modelId="{74E8D833-852A-4D1B-9A5F-C47DC2135EAD}" type="presParOf" srcId="{22802D17-8FAE-44E0-98AB-1872477042E6}" destId="{D906AA94-9D97-439E-8CDD-0637020A2265}" srcOrd="3" destOrd="0" presId="urn:microsoft.com/office/officeart/2005/8/layout/lProcess3"/>
    <dgm:cxn modelId="{ED8F65B4-D886-480A-9BB9-DBC00E10C5F5}" type="presParOf" srcId="{22802D17-8FAE-44E0-98AB-1872477042E6}" destId="{259C412E-438F-4EAC-829F-414E2DB9DE6E}" srcOrd="4" destOrd="0" presId="urn:microsoft.com/office/officeart/2005/8/layout/lProcess3"/>
    <dgm:cxn modelId="{6B692A58-F07C-4F6B-B28B-495A43EDEFE0}" type="presParOf" srcId="{8EF02C10-5FC8-4284-8A95-936B7E59769C}" destId="{80C71801-77F6-4DD1-A6D5-BDAE6B3BC373}" srcOrd="3" destOrd="0" presId="urn:microsoft.com/office/officeart/2005/8/layout/lProcess3"/>
    <dgm:cxn modelId="{922311AE-079B-42EB-AD6F-990180A6B395}" type="presParOf" srcId="{8EF02C10-5FC8-4284-8A95-936B7E59769C}" destId="{299ED80D-099B-471D-B680-D8BC1B4EB433}" srcOrd="4" destOrd="0" presId="urn:microsoft.com/office/officeart/2005/8/layout/lProcess3"/>
    <dgm:cxn modelId="{3C585E9C-9506-423A-AB83-51A73E5D98C9}" type="presParOf" srcId="{299ED80D-099B-471D-B680-D8BC1B4EB433}" destId="{77A2B048-59AA-418E-B5F2-40200C4615D9}" srcOrd="0" destOrd="0" presId="urn:microsoft.com/office/officeart/2005/8/layout/lProcess3"/>
    <dgm:cxn modelId="{134D463B-3877-4F2F-A110-7B223A415746}" type="presParOf" srcId="{299ED80D-099B-471D-B680-D8BC1B4EB433}" destId="{89C0EB60-4E1E-4DF5-8761-39FC036FA80E}" srcOrd="1" destOrd="0" presId="urn:microsoft.com/office/officeart/2005/8/layout/lProcess3"/>
    <dgm:cxn modelId="{CED525B1-2B28-4F66-8FBC-82CBD91171E2}" type="presParOf" srcId="{299ED80D-099B-471D-B680-D8BC1B4EB433}" destId="{F2516D32-F751-458F-AD13-C4CCDCAC698A}" srcOrd="2" destOrd="0" presId="urn:microsoft.com/office/officeart/2005/8/layout/lProcess3"/>
    <dgm:cxn modelId="{44C295C4-99F7-47AE-9B97-A7D06D231FEE}" type="presParOf" srcId="{299ED80D-099B-471D-B680-D8BC1B4EB433}" destId="{5EFF7B94-1B69-4FA8-8F1C-C12D6107EE83}" srcOrd="3" destOrd="0" presId="urn:microsoft.com/office/officeart/2005/8/layout/lProcess3"/>
    <dgm:cxn modelId="{5B709655-193A-4CBA-B70A-69E8D752841F}" type="presParOf" srcId="{299ED80D-099B-471D-B680-D8BC1B4EB433}" destId="{6AF7A270-5545-4821-8A1F-6C31D4D1BA22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7DDFBB-98F9-424D-AE17-C918C8FCDC7D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FC522235-85D5-41F8-9143-360245CCA7B7}">
      <dgm:prSet phldrT="[Metin]"/>
      <dgm:spPr/>
      <dgm:t>
        <a:bodyPr/>
        <a:lstStyle/>
        <a:p>
          <a:r>
            <a:rPr lang="tr-TR" dirty="0" smtClean="0"/>
            <a:t>TÜRKÇE</a:t>
          </a:r>
          <a:endParaRPr lang="tr-TR" dirty="0"/>
        </a:p>
      </dgm:t>
    </dgm:pt>
    <dgm:pt modelId="{6E3F5B51-E281-422D-B1A3-524273265C57}" type="parTrans" cxnId="{0FDFF5C5-87F0-47C2-841B-CBBE2AFD9838}">
      <dgm:prSet/>
      <dgm:spPr/>
      <dgm:t>
        <a:bodyPr/>
        <a:lstStyle/>
        <a:p>
          <a:endParaRPr lang="tr-TR"/>
        </a:p>
      </dgm:t>
    </dgm:pt>
    <dgm:pt modelId="{4696E064-BB6B-4D59-A65C-A833DB4B03B1}" type="sibTrans" cxnId="{0FDFF5C5-87F0-47C2-841B-CBBE2AFD9838}">
      <dgm:prSet/>
      <dgm:spPr/>
      <dgm:t>
        <a:bodyPr/>
        <a:lstStyle/>
        <a:p>
          <a:endParaRPr lang="tr-TR"/>
        </a:p>
      </dgm:t>
    </dgm:pt>
    <dgm:pt modelId="{5026584F-F757-43CB-A825-2A31C55D59E5}">
      <dgm:prSet phldrT="[Metin]"/>
      <dgm:spPr/>
      <dgm:t>
        <a:bodyPr/>
        <a:lstStyle/>
        <a:p>
          <a:r>
            <a:rPr lang="tr-TR" dirty="0" smtClean="0"/>
            <a:t>40 SORU</a:t>
          </a:r>
          <a:endParaRPr lang="tr-TR" dirty="0"/>
        </a:p>
      </dgm:t>
    </dgm:pt>
    <dgm:pt modelId="{344D6CC6-1777-4ED7-81CC-15AB2023B02F}" type="parTrans" cxnId="{34D5D820-6215-40D5-9E0D-45C5547F80E6}">
      <dgm:prSet/>
      <dgm:spPr/>
      <dgm:t>
        <a:bodyPr/>
        <a:lstStyle/>
        <a:p>
          <a:endParaRPr lang="tr-TR"/>
        </a:p>
      </dgm:t>
    </dgm:pt>
    <dgm:pt modelId="{93453CCA-63FC-439F-BDFB-0BE1AAA979D6}" type="sibTrans" cxnId="{34D5D820-6215-40D5-9E0D-45C5547F80E6}">
      <dgm:prSet/>
      <dgm:spPr/>
      <dgm:t>
        <a:bodyPr/>
        <a:lstStyle/>
        <a:p>
          <a:endParaRPr lang="tr-TR"/>
        </a:p>
      </dgm:t>
    </dgm:pt>
    <dgm:pt modelId="{9CA50FEC-C580-42C4-9D0E-C34227902CFC}">
      <dgm:prSet phldrT="[Metin]"/>
      <dgm:spPr/>
      <dgm:t>
        <a:bodyPr/>
        <a:lstStyle/>
        <a:p>
          <a:r>
            <a:rPr lang="tr-TR" dirty="0" smtClean="0"/>
            <a:t>SOSYAL BİLİMLER</a:t>
          </a:r>
          <a:endParaRPr lang="tr-TR" dirty="0"/>
        </a:p>
      </dgm:t>
    </dgm:pt>
    <dgm:pt modelId="{469634A7-229F-4E68-B45F-CBD00D8794BA}" type="parTrans" cxnId="{A02D3A45-6C60-45B1-A22F-F36A86676153}">
      <dgm:prSet/>
      <dgm:spPr/>
      <dgm:t>
        <a:bodyPr/>
        <a:lstStyle/>
        <a:p>
          <a:endParaRPr lang="tr-TR"/>
        </a:p>
      </dgm:t>
    </dgm:pt>
    <dgm:pt modelId="{6B894BDC-29E7-4E45-A290-AB6E08FF2A11}" type="sibTrans" cxnId="{A02D3A45-6C60-45B1-A22F-F36A86676153}">
      <dgm:prSet/>
      <dgm:spPr/>
      <dgm:t>
        <a:bodyPr/>
        <a:lstStyle/>
        <a:p>
          <a:endParaRPr lang="tr-TR"/>
        </a:p>
      </dgm:t>
    </dgm:pt>
    <dgm:pt modelId="{87DDE2E1-C51E-48FA-B69D-262CE15518DA}">
      <dgm:prSet phldrT="[Metin]"/>
      <dgm:spPr/>
      <dgm:t>
        <a:bodyPr/>
        <a:lstStyle/>
        <a:p>
          <a:r>
            <a:rPr lang="tr-TR" dirty="0" smtClean="0"/>
            <a:t>TARİH 5 SORU</a:t>
          </a:r>
          <a:endParaRPr lang="tr-TR" dirty="0"/>
        </a:p>
      </dgm:t>
    </dgm:pt>
    <dgm:pt modelId="{1C219CB2-46BA-4A80-BA1F-94CAF4FC40A3}" type="parTrans" cxnId="{2802E892-E959-4B75-8D49-BB14FEEA71DF}">
      <dgm:prSet/>
      <dgm:spPr/>
      <dgm:t>
        <a:bodyPr/>
        <a:lstStyle/>
        <a:p>
          <a:endParaRPr lang="tr-TR"/>
        </a:p>
      </dgm:t>
    </dgm:pt>
    <dgm:pt modelId="{472A47C8-7161-4430-AF78-3262CDD55F3C}" type="sibTrans" cxnId="{2802E892-E959-4B75-8D49-BB14FEEA71DF}">
      <dgm:prSet/>
      <dgm:spPr/>
      <dgm:t>
        <a:bodyPr/>
        <a:lstStyle/>
        <a:p>
          <a:endParaRPr lang="tr-TR"/>
        </a:p>
      </dgm:t>
    </dgm:pt>
    <dgm:pt modelId="{5C46CB2E-AB95-47F6-9388-DD96D0107A5F}">
      <dgm:prSet phldrT="[Metin]"/>
      <dgm:spPr/>
      <dgm:t>
        <a:bodyPr/>
        <a:lstStyle/>
        <a:p>
          <a:r>
            <a:rPr lang="tr-TR" dirty="0" smtClean="0"/>
            <a:t>COĞRAFYA 5 SORU</a:t>
          </a:r>
          <a:endParaRPr lang="tr-TR" dirty="0"/>
        </a:p>
      </dgm:t>
    </dgm:pt>
    <dgm:pt modelId="{ECA0F4CF-FFD9-4E3C-ABAB-232DAE50AB9F}" type="parTrans" cxnId="{51A50A1D-BF14-4D20-897E-8977B7E67859}">
      <dgm:prSet/>
      <dgm:spPr/>
      <dgm:t>
        <a:bodyPr/>
        <a:lstStyle/>
        <a:p>
          <a:endParaRPr lang="tr-TR"/>
        </a:p>
      </dgm:t>
    </dgm:pt>
    <dgm:pt modelId="{11B44E5D-5EAE-402A-A84E-1C9479427C30}" type="sibTrans" cxnId="{51A50A1D-BF14-4D20-897E-8977B7E67859}">
      <dgm:prSet/>
      <dgm:spPr/>
      <dgm:t>
        <a:bodyPr/>
        <a:lstStyle/>
        <a:p>
          <a:endParaRPr lang="tr-TR"/>
        </a:p>
      </dgm:t>
    </dgm:pt>
    <dgm:pt modelId="{39F002E6-A4DB-454D-BDB3-A5813C3AFDE0}">
      <dgm:prSet phldrT="[Metin]"/>
      <dgm:spPr/>
      <dgm:t>
        <a:bodyPr/>
        <a:lstStyle/>
        <a:p>
          <a:r>
            <a:rPr lang="tr-TR" dirty="0" smtClean="0"/>
            <a:t>FELSEFE 5 SORU</a:t>
          </a:r>
          <a:endParaRPr lang="tr-TR" dirty="0"/>
        </a:p>
      </dgm:t>
    </dgm:pt>
    <dgm:pt modelId="{164F5633-4236-4EF0-A640-5B8F023FF544}" type="parTrans" cxnId="{3E59A321-EDB3-4CA4-B9E5-52C76607601E}">
      <dgm:prSet/>
      <dgm:spPr/>
      <dgm:t>
        <a:bodyPr/>
        <a:lstStyle/>
        <a:p>
          <a:endParaRPr lang="tr-TR"/>
        </a:p>
      </dgm:t>
    </dgm:pt>
    <dgm:pt modelId="{7CCF42AF-3B8C-46D7-9AB9-9C74833CD325}" type="sibTrans" cxnId="{3E59A321-EDB3-4CA4-B9E5-52C76607601E}">
      <dgm:prSet/>
      <dgm:spPr/>
      <dgm:t>
        <a:bodyPr/>
        <a:lstStyle/>
        <a:p>
          <a:endParaRPr lang="tr-TR"/>
        </a:p>
      </dgm:t>
    </dgm:pt>
    <dgm:pt modelId="{D1590346-1B29-42FC-ADAF-40EE4A075815}">
      <dgm:prSet phldrT="[Metin]"/>
      <dgm:spPr/>
      <dgm:t>
        <a:bodyPr/>
        <a:lstStyle/>
        <a:p>
          <a:r>
            <a:rPr lang="tr-TR" dirty="0" smtClean="0"/>
            <a:t>DİN K. 5 SORU</a:t>
          </a:r>
          <a:endParaRPr lang="tr-TR" dirty="0"/>
        </a:p>
      </dgm:t>
    </dgm:pt>
    <dgm:pt modelId="{6946F9CA-EBFF-4323-A67E-46401106FE8C}" type="parTrans" cxnId="{433BFCCC-2EB6-4421-8D57-9C105725CAF3}">
      <dgm:prSet/>
      <dgm:spPr/>
      <dgm:t>
        <a:bodyPr/>
        <a:lstStyle/>
        <a:p>
          <a:endParaRPr lang="tr-TR"/>
        </a:p>
      </dgm:t>
    </dgm:pt>
    <dgm:pt modelId="{2DFA3AAF-7E95-476E-B8E0-7D27ADE9792B}" type="sibTrans" cxnId="{433BFCCC-2EB6-4421-8D57-9C105725CAF3}">
      <dgm:prSet/>
      <dgm:spPr/>
      <dgm:t>
        <a:bodyPr/>
        <a:lstStyle/>
        <a:p>
          <a:endParaRPr lang="tr-TR"/>
        </a:p>
      </dgm:t>
    </dgm:pt>
    <dgm:pt modelId="{141D5B9B-082F-4D92-89B0-B2B4F1ED2A3E}">
      <dgm:prSet phldrT="[Metin]"/>
      <dgm:spPr/>
      <dgm:t>
        <a:bodyPr/>
        <a:lstStyle/>
        <a:p>
          <a:r>
            <a:rPr lang="tr-TR" smtClean="0"/>
            <a:t>40 SORU</a:t>
          </a:r>
          <a:endParaRPr lang="tr-TR" dirty="0"/>
        </a:p>
      </dgm:t>
    </dgm:pt>
    <dgm:pt modelId="{DF87D2AB-B124-49EE-87AF-8AABF61A8613}" type="sibTrans" cxnId="{F5052B9E-79E5-4F38-8D60-BCBBCC3047B4}">
      <dgm:prSet/>
      <dgm:spPr/>
      <dgm:t>
        <a:bodyPr/>
        <a:lstStyle/>
        <a:p>
          <a:endParaRPr lang="tr-TR"/>
        </a:p>
      </dgm:t>
    </dgm:pt>
    <dgm:pt modelId="{89508CF0-FD76-4D87-B23F-78A961873574}" type="parTrans" cxnId="{F5052B9E-79E5-4F38-8D60-BCBBCC3047B4}">
      <dgm:prSet/>
      <dgm:spPr/>
      <dgm:t>
        <a:bodyPr/>
        <a:lstStyle/>
        <a:p>
          <a:endParaRPr lang="tr-TR"/>
        </a:p>
      </dgm:t>
    </dgm:pt>
    <dgm:pt modelId="{ACD4A8F5-F1B9-48F4-B683-C54F2D688CDC}">
      <dgm:prSet phldrT="[Metin]"/>
      <dgm:spPr/>
      <dgm:t>
        <a:bodyPr/>
        <a:lstStyle/>
        <a:p>
          <a:r>
            <a:rPr lang="tr-TR" dirty="0" smtClean="0"/>
            <a:t>MATEMATİK </a:t>
          </a:r>
          <a:endParaRPr lang="tr-TR" dirty="0"/>
        </a:p>
      </dgm:t>
    </dgm:pt>
    <dgm:pt modelId="{E95C2832-A51E-4CE9-A161-F9F9D3731F1F}" type="sibTrans" cxnId="{75087589-F7E2-4DE5-B843-60F79E9754BE}">
      <dgm:prSet/>
      <dgm:spPr/>
      <dgm:t>
        <a:bodyPr/>
        <a:lstStyle/>
        <a:p>
          <a:endParaRPr lang="tr-TR"/>
        </a:p>
      </dgm:t>
    </dgm:pt>
    <dgm:pt modelId="{AD8D307D-2F4A-4A27-A1ED-2E8FFB832695}" type="parTrans" cxnId="{75087589-F7E2-4DE5-B843-60F79E9754BE}">
      <dgm:prSet/>
      <dgm:spPr/>
      <dgm:t>
        <a:bodyPr/>
        <a:lstStyle/>
        <a:p>
          <a:endParaRPr lang="tr-TR"/>
        </a:p>
      </dgm:t>
    </dgm:pt>
    <dgm:pt modelId="{F6B9B9E8-8CA1-4245-8220-D0845D1ABCBE}">
      <dgm:prSet phldrT="[Metin]"/>
      <dgm:spPr/>
      <dgm:t>
        <a:bodyPr/>
        <a:lstStyle/>
        <a:p>
          <a:r>
            <a:rPr lang="tr-TR" dirty="0" smtClean="0"/>
            <a:t>FEN BİLİMLERİ</a:t>
          </a:r>
          <a:endParaRPr lang="tr-TR" dirty="0"/>
        </a:p>
      </dgm:t>
    </dgm:pt>
    <dgm:pt modelId="{02625957-9368-4A22-8768-A50C027E48BC}" type="parTrans" cxnId="{7F3B3A45-F37D-4CF3-B0DE-066D178CB453}">
      <dgm:prSet/>
      <dgm:spPr/>
      <dgm:t>
        <a:bodyPr/>
        <a:lstStyle/>
        <a:p>
          <a:endParaRPr lang="tr-TR"/>
        </a:p>
      </dgm:t>
    </dgm:pt>
    <dgm:pt modelId="{87BB6B82-7C65-4892-84A5-CF211F380D6B}" type="sibTrans" cxnId="{7F3B3A45-F37D-4CF3-B0DE-066D178CB453}">
      <dgm:prSet/>
      <dgm:spPr/>
      <dgm:t>
        <a:bodyPr/>
        <a:lstStyle/>
        <a:p>
          <a:endParaRPr lang="tr-TR"/>
        </a:p>
      </dgm:t>
    </dgm:pt>
    <dgm:pt modelId="{DDEBC224-F4D6-4CF4-AEEC-E093C7CD7E1C}">
      <dgm:prSet phldrT="[Metin]"/>
      <dgm:spPr/>
      <dgm:t>
        <a:bodyPr/>
        <a:lstStyle/>
        <a:p>
          <a:r>
            <a:rPr lang="tr-TR" dirty="0" smtClean="0"/>
            <a:t>FİZİK 7 SORU</a:t>
          </a:r>
          <a:endParaRPr lang="tr-TR" dirty="0"/>
        </a:p>
      </dgm:t>
    </dgm:pt>
    <dgm:pt modelId="{5317C240-4EB8-4475-AB2A-F41CD6260DBE}" type="parTrans" cxnId="{11A9C2CE-5D3E-40D6-91FC-917C956D295D}">
      <dgm:prSet/>
      <dgm:spPr/>
      <dgm:t>
        <a:bodyPr/>
        <a:lstStyle/>
        <a:p>
          <a:endParaRPr lang="tr-TR"/>
        </a:p>
      </dgm:t>
    </dgm:pt>
    <dgm:pt modelId="{9CFC9849-BF69-43F4-85BB-90E6763D1FA6}" type="sibTrans" cxnId="{11A9C2CE-5D3E-40D6-91FC-917C956D295D}">
      <dgm:prSet/>
      <dgm:spPr/>
      <dgm:t>
        <a:bodyPr/>
        <a:lstStyle/>
        <a:p>
          <a:endParaRPr lang="tr-TR"/>
        </a:p>
      </dgm:t>
    </dgm:pt>
    <dgm:pt modelId="{7C571D1D-3AA4-40E9-B190-B374AD3140FA}">
      <dgm:prSet phldrT="[Metin]"/>
      <dgm:spPr/>
      <dgm:t>
        <a:bodyPr/>
        <a:lstStyle/>
        <a:p>
          <a:r>
            <a:rPr lang="tr-TR" dirty="0" smtClean="0"/>
            <a:t>KİMYA 7 SORU</a:t>
          </a:r>
          <a:endParaRPr lang="tr-TR" dirty="0"/>
        </a:p>
      </dgm:t>
    </dgm:pt>
    <dgm:pt modelId="{7CAFDBEF-FDD0-4C13-9CE9-7C7642B79F68}" type="parTrans" cxnId="{7C7C207B-8F2F-4F1E-8F01-028E1BECB372}">
      <dgm:prSet/>
      <dgm:spPr/>
      <dgm:t>
        <a:bodyPr/>
        <a:lstStyle/>
        <a:p>
          <a:endParaRPr lang="tr-TR"/>
        </a:p>
      </dgm:t>
    </dgm:pt>
    <dgm:pt modelId="{E5B6384F-7DA0-447F-A3E4-A4FEE070C401}" type="sibTrans" cxnId="{7C7C207B-8F2F-4F1E-8F01-028E1BECB372}">
      <dgm:prSet/>
      <dgm:spPr/>
      <dgm:t>
        <a:bodyPr/>
        <a:lstStyle/>
        <a:p>
          <a:endParaRPr lang="tr-TR"/>
        </a:p>
      </dgm:t>
    </dgm:pt>
    <dgm:pt modelId="{3E5B29EC-2C1C-4E0A-A914-354100788CDE}">
      <dgm:prSet phldrT="[Metin]"/>
      <dgm:spPr/>
      <dgm:t>
        <a:bodyPr/>
        <a:lstStyle/>
        <a:p>
          <a:r>
            <a:rPr lang="tr-TR" dirty="0" smtClean="0"/>
            <a:t>BİYOLOJİ 7 SORU</a:t>
          </a:r>
          <a:endParaRPr lang="tr-TR" dirty="0"/>
        </a:p>
      </dgm:t>
    </dgm:pt>
    <dgm:pt modelId="{B23EB3D9-B8A5-44A3-AEA6-E65568B91476}" type="parTrans" cxnId="{69F1B4B5-BA9B-4C67-990F-3A67E223C5B7}">
      <dgm:prSet/>
      <dgm:spPr/>
      <dgm:t>
        <a:bodyPr/>
        <a:lstStyle/>
        <a:p>
          <a:endParaRPr lang="tr-TR"/>
        </a:p>
      </dgm:t>
    </dgm:pt>
    <dgm:pt modelId="{471ADF81-43DC-4B79-B8BF-AEB548078058}" type="sibTrans" cxnId="{69F1B4B5-BA9B-4C67-990F-3A67E223C5B7}">
      <dgm:prSet/>
      <dgm:spPr/>
      <dgm:t>
        <a:bodyPr/>
        <a:lstStyle/>
        <a:p>
          <a:endParaRPr lang="tr-TR"/>
        </a:p>
      </dgm:t>
    </dgm:pt>
    <dgm:pt modelId="{A2D04FB2-8952-4561-AECE-3CB2827B6E15}" type="pres">
      <dgm:prSet presAssocID="{A77DDFBB-98F9-424D-AE17-C918C8FCDC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61B08BE-6A5E-45D0-BD49-4713D9B849D1}" type="pres">
      <dgm:prSet presAssocID="{FC522235-85D5-41F8-9143-360245CCA7B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D7B1F5-169F-48B5-A38F-6BBB4F58AC0F}" type="pres">
      <dgm:prSet presAssocID="{4696E064-BB6B-4D59-A65C-A833DB4B03B1}" presName="sibTrans" presStyleCnt="0"/>
      <dgm:spPr/>
    </dgm:pt>
    <dgm:pt modelId="{43ACCBA1-04FF-4A64-9493-552661EC85E0}" type="pres">
      <dgm:prSet presAssocID="{9CA50FEC-C580-42C4-9D0E-C34227902CF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EF3AA6-9200-4A8B-A5D0-6A0169AD2DC1}" type="pres">
      <dgm:prSet presAssocID="{6B894BDC-29E7-4E45-A290-AB6E08FF2A11}" presName="sibTrans" presStyleCnt="0"/>
      <dgm:spPr/>
    </dgm:pt>
    <dgm:pt modelId="{812122DF-36A7-47F8-B0E8-85BD9B9E251B}" type="pres">
      <dgm:prSet presAssocID="{ACD4A8F5-F1B9-48F4-B683-C54F2D688CD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162C50-6479-493C-9222-E5475E0E259B}" type="pres">
      <dgm:prSet presAssocID="{E95C2832-A51E-4CE9-A161-F9F9D3731F1F}" presName="sibTrans" presStyleCnt="0"/>
      <dgm:spPr/>
    </dgm:pt>
    <dgm:pt modelId="{76C5372B-4A58-451D-B536-4E29F341DCF1}" type="pres">
      <dgm:prSet presAssocID="{F6B9B9E8-8CA1-4245-8220-D0845D1ABCB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473633E-1261-4BF1-9395-204056B46776}" type="presOf" srcId="{39F002E6-A4DB-454D-BDB3-A5813C3AFDE0}" destId="{43ACCBA1-04FF-4A64-9493-552661EC85E0}" srcOrd="0" destOrd="3" presId="urn:microsoft.com/office/officeart/2005/8/layout/hList6"/>
    <dgm:cxn modelId="{91215EDA-4553-46A9-994F-94E7FCD1E29D}" type="presOf" srcId="{7C571D1D-3AA4-40E9-B190-B374AD3140FA}" destId="{76C5372B-4A58-451D-B536-4E29F341DCF1}" srcOrd="0" destOrd="2" presId="urn:microsoft.com/office/officeart/2005/8/layout/hList6"/>
    <dgm:cxn modelId="{3E59A321-EDB3-4CA4-B9E5-52C76607601E}" srcId="{9CA50FEC-C580-42C4-9D0E-C34227902CFC}" destId="{39F002E6-A4DB-454D-BDB3-A5813C3AFDE0}" srcOrd="2" destOrd="0" parTransId="{164F5633-4236-4EF0-A640-5B8F023FF544}" sibTransId="{7CCF42AF-3B8C-46D7-9AB9-9C74833CD325}"/>
    <dgm:cxn modelId="{B4929787-DB21-41BF-BF3A-3D4F561C6268}" type="presOf" srcId="{FC522235-85D5-41F8-9143-360245CCA7B7}" destId="{361B08BE-6A5E-45D0-BD49-4713D9B849D1}" srcOrd="0" destOrd="0" presId="urn:microsoft.com/office/officeart/2005/8/layout/hList6"/>
    <dgm:cxn modelId="{34D5D820-6215-40D5-9E0D-45C5547F80E6}" srcId="{FC522235-85D5-41F8-9143-360245CCA7B7}" destId="{5026584F-F757-43CB-A825-2A31C55D59E5}" srcOrd="0" destOrd="0" parTransId="{344D6CC6-1777-4ED7-81CC-15AB2023B02F}" sibTransId="{93453CCA-63FC-439F-BDFB-0BE1AAA979D6}"/>
    <dgm:cxn modelId="{2802E892-E959-4B75-8D49-BB14FEEA71DF}" srcId="{9CA50FEC-C580-42C4-9D0E-C34227902CFC}" destId="{87DDE2E1-C51E-48FA-B69D-262CE15518DA}" srcOrd="0" destOrd="0" parTransId="{1C219CB2-46BA-4A80-BA1F-94CAF4FC40A3}" sibTransId="{472A47C8-7161-4430-AF78-3262CDD55F3C}"/>
    <dgm:cxn modelId="{9A51D27E-35D6-44AC-8F19-F9B25BCD7502}" type="presOf" srcId="{DDEBC224-F4D6-4CF4-AEEC-E093C7CD7E1C}" destId="{76C5372B-4A58-451D-B536-4E29F341DCF1}" srcOrd="0" destOrd="1" presId="urn:microsoft.com/office/officeart/2005/8/layout/hList6"/>
    <dgm:cxn modelId="{46B6BFB6-ADA8-4314-A66C-3D8EEB14A744}" type="presOf" srcId="{9CA50FEC-C580-42C4-9D0E-C34227902CFC}" destId="{43ACCBA1-04FF-4A64-9493-552661EC85E0}" srcOrd="0" destOrd="0" presId="urn:microsoft.com/office/officeart/2005/8/layout/hList6"/>
    <dgm:cxn modelId="{A681800A-A3F6-4820-BE8A-1D28D7BE43F6}" type="presOf" srcId="{141D5B9B-082F-4D92-89B0-B2B4F1ED2A3E}" destId="{812122DF-36A7-47F8-B0E8-85BD9B9E251B}" srcOrd="0" destOrd="1" presId="urn:microsoft.com/office/officeart/2005/8/layout/hList6"/>
    <dgm:cxn modelId="{22D13093-6171-4979-9002-5310695E83EA}" type="presOf" srcId="{5C46CB2E-AB95-47F6-9388-DD96D0107A5F}" destId="{43ACCBA1-04FF-4A64-9493-552661EC85E0}" srcOrd="0" destOrd="2" presId="urn:microsoft.com/office/officeart/2005/8/layout/hList6"/>
    <dgm:cxn modelId="{11A9C2CE-5D3E-40D6-91FC-917C956D295D}" srcId="{F6B9B9E8-8CA1-4245-8220-D0845D1ABCBE}" destId="{DDEBC224-F4D6-4CF4-AEEC-E093C7CD7E1C}" srcOrd="0" destOrd="0" parTransId="{5317C240-4EB8-4475-AB2A-F41CD6260DBE}" sibTransId="{9CFC9849-BF69-43F4-85BB-90E6763D1FA6}"/>
    <dgm:cxn modelId="{F5052B9E-79E5-4F38-8D60-BCBBCC3047B4}" srcId="{ACD4A8F5-F1B9-48F4-B683-C54F2D688CDC}" destId="{141D5B9B-082F-4D92-89B0-B2B4F1ED2A3E}" srcOrd="0" destOrd="0" parTransId="{89508CF0-FD76-4D87-B23F-78A961873574}" sibTransId="{DF87D2AB-B124-49EE-87AF-8AABF61A8613}"/>
    <dgm:cxn modelId="{A02D3A45-6C60-45B1-A22F-F36A86676153}" srcId="{A77DDFBB-98F9-424D-AE17-C918C8FCDC7D}" destId="{9CA50FEC-C580-42C4-9D0E-C34227902CFC}" srcOrd="1" destOrd="0" parTransId="{469634A7-229F-4E68-B45F-CBD00D8794BA}" sibTransId="{6B894BDC-29E7-4E45-A290-AB6E08FF2A11}"/>
    <dgm:cxn modelId="{B73F4D15-8F48-4D3F-A21F-A63AC92DED50}" type="presOf" srcId="{ACD4A8F5-F1B9-48F4-B683-C54F2D688CDC}" destId="{812122DF-36A7-47F8-B0E8-85BD9B9E251B}" srcOrd="0" destOrd="0" presId="urn:microsoft.com/office/officeart/2005/8/layout/hList6"/>
    <dgm:cxn modelId="{0FDFF5C5-87F0-47C2-841B-CBBE2AFD9838}" srcId="{A77DDFBB-98F9-424D-AE17-C918C8FCDC7D}" destId="{FC522235-85D5-41F8-9143-360245CCA7B7}" srcOrd="0" destOrd="0" parTransId="{6E3F5B51-E281-422D-B1A3-524273265C57}" sibTransId="{4696E064-BB6B-4D59-A65C-A833DB4B03B1}"/>
    <dgm:cxn modelId="{EE89A003-BF61-42F8-8CE2-E5759C64D1A3}" type="presOf" srcId="{5026584F-F757-43CB-A825-2A31C55D59E5}" destId="{361B08BE-6A5E-45D0-BD49-4713D9B849D1}" srcOrd="0" destOrd="1" presId="urn:microsoft.com/office/officeart/2005/8/layout/hList6"/>
    <dgm:cxn modelId="{75087589-F7E2-4DE5-B843-60F79E9754BE}" srcId="{A77DDFBB-98F9-424D-AE17-C918C8FCDC7D}" destId="{ACD4A8F5-F1B9-48F4-B683-C54F2D688CDC}" srcOrd="2" destOrd="0" parTransId="{AD8D307D-2F4A-4A27-A1ED-2E8FFB832695}" sibTransId="{E95C2832-A51E-4CE9-A161-F9F9D3731F1F}"/>
    <dgm:cxn modelId="{202B2440-E03C-47BD-ACAC-435197CA6768}" type="presOf" srcId="{3E5B29EC-2C1C-4E0A-A914-354100788CDE}" destId="{76C5372B-4A58-451D-B536-4E29F341DCF1}" srcOrd="0" destOrd="3" presId="urn:microsoft.com/office/officeart/2005/8/layout/hList6"/>
    <dgm:cxn modelId="{433BFCCC-2EB6-4421-8D57-9C105725CAF3}" srcId="{9CA50FEC-C580-42C4-9D0E-C34227902CFC}" destId="{D1590346-1B29-42FC-ADAF-40EE4A075815}" srcOrd="3" destOrd="0" parTransId="{6946F9CA-EBFF-4323-A67E-46401106FE8C}" sibTransId="{2DFA3AAF-7E95-476E-B8E0-7D27ADE9792B}"/>
    <dgm:cxn modelId="{34296DC9-3841-42C6-A835-05DD7E3657A6}" type="presOf" srcId="{D1590346-1B29-42FC-ADAF-40EE4A075815}" destId="{43ACCBA1-04FF-4A64-9493-552661EC85E0}" srcOrd="0" destOrd="4" presId="urn:microsoft.com/office/officeart/2005/8/layout/hList6"/>
    <dgm:cxn modelId="{66B6E867-E4F9-4B7D-A4C5-2E30BB13BFE5}" type="presOf" srcId="{F6B9B9E8-8CA1-4245-8220-D0845D1ABCBE}" destId="{76C5372B-4A58-451D-B536-4E29F341DCF1}" srcOrd="0" destOrd="0" presId="urn:microsoft.com/office/officeart/2005/8/layout/hList6"/>
    <dgm:cxn modelId="{2677FB09-F429-45AE-913F-472D74D6D04A}" type="presOf" srcId="{87DDE2E1-C51E-48FA-B69D-262CE15518DA}" destId="{43ACCBA1-04FF-4A64-9493-552661EC85E0}" srcOrd="0" destOrd="1" presId="urn:microsoft.com/office/officeart/2005/8/layout/hList6"/>
    <dgm:cxn modelId="{C286B2F4-314F-4F51-B04F-D4E621F5FBFC}" type="presOf" srcId="{A77DDFBB-98F9-424D-AE17-C918C8FCDC7D}" destId="{A2D04FB2-8952-4561-AECE-3CB2827B6E15}" srcOrd="0" destOrd="0" presId="urn:microsoft.com/office/officeart/2005/8/layout/hList6"/>
    <dgm:cxn modelId="{7F3B3A45-F37D-4CF3-B0DE-066D178CB453}" srcId="{A77DDFBB-98F9-424D-AE17-C918C8FCDC7D}" destId="{F6B9B9E8-8CA1-4245-8220-D0845D1ABCBE}" srcOrd="3" destOrd="0" parTransId="{02625957-9368-4A22-8768-A50C027E48BC}" sibTransId="{87BB6B82-7C65-4892-84A5-CF211F380D6B}"/>
    <dgm:cxn modelId="{7C7C207B-8F2F-4F1E-8F01-028E1BECB372}" srcId="{F6B9B9E8-8CA1-4245-8220-D0845D1ABCBE}" destId="{7C571D1D-3AA4-40E9-B190-B374AD3140FA}" srcOrd="1" destOrd="0" parTransId="{7CAFDBEF-FDD0-4C13-9CE9-7C7642B79F68}" sibTransId="{E5B6384F-7DA0-447F-A3E4-A4FEE070C401}"/>
    <dgm:cxn modelId="{51A50A1D-BF14-4D20-897E-8977B7E67859}" srcId="{9CA50FEC-C580-42C4-9D0E-C34227902CFC}" destId="{5C46CB2E-AB95-47F6-9388-DD96D0107A5F}" srcOrd="1" destOrd="0" parTransId="{ECA0F4CF-FFD9-4E3C-ABAB-232DAE50AB9F}" sibTransId="{11B44E5D-5EAE-402A-A84E-1C9479427C30}"/>
    <dgm:cxn modelId="{69F1B4B5-BA9B-4C67-990F-3A67E223C5B7}" srcId="{F6B9B9E8-8CA1-4245-8220-D0845D1ABCBE}" destId="{3E5B29EC-2C1C-4E0A-A914-354100788CDE}" srcOrd="2" destOrd="0" parTransId="{B23EB3D9-B8A5-44A3-AEA6-E65568B91476}" sibTransId="{471ADF81-43DC-4B79-B8BF-AEB548078058}"/>
    <dgm:cxn modelId="{8AAF55CD-2418-40EE-BB95-F8892EB0419C}" type="presParOf" srcId="{A2D04FB2-8952-4561-AECE-3CB2827B6E15}" destId="{361B08BE-6A5E-45D0-BD49-4713D9B849D1}" srcOrd="0" destOrd="0" presId="urn:microsoft.com/office/officeart/2005/8/layout/hList6"/>
    <dgm:cxn modelId="{CCABD07B-2ABF-43B2-890F-47A6104CFF9C}" type="presParOf" srcId="{A2D04FB2-8952-4561-AECE-3CB2827B6E15}" destId="{9FD7B1F5-169F-48B5-A38F-6BBB4F58AC0F}" srcOrd="1" destOrd="0" presId="urn:microsoft.com/office/officeart/2005/8/layout/hList6"/>
    <dgm:cxn modelId="{550F3CCD-59D2-4BBE-BDC7-C6D60DD222B5}" type="presParOf" srcId="{A2D04FB2-8952-4561-AECE-3CB2827B6E15}" destId="{43ACCBA1-04FF-4A64-9493-552661EC85E0}" srcOrd="2" destOrd="0" presId="urn:microsoft.com/office/officeart/2005/8/layout/hList6"/>
    <dgm:cxn modelId="{1E5EDCBC-4FB8-48C9-8613-B9E4B1DFC22C}" type="presParOf" srcId="{A2D04FB2-8952-4561-AECE-3CB2827B6E15}" destId="{E1EF3AA6-9200-4A8B-A5D0-6A0169AD2DC1}" srcOrd="3" destOrd="0" presId="urn:microsoft.com/office/officeart/2005/8/layout/hList6"/>
    <dgm:cxn modelId="{193A7B42-5881-41BB-A544-70EC2F32D3B5}" type="presParOf" srcId="{A2D04FB2-8952-4561-AECE-3CB2827B6E15}" destId="{812122DF-36A7-47F8-B0E8-85BD9B9E251B}" srcOrd="4" destOrd="0" presId="urn:microsoft.com/office/officeart/2005/8/layout/hList6"/>
    <dgm:cxn modelId="{158317C5-A670-4D62-B635-43895F8F8733}" type="presParOf" srcId="{A2D04FB2-8952-4561-AECE-3CB2827B6E15}" destId="{E0162C50-6479-493C-9222-E5475E0E259B}" srcOrd="5" destOrd="0" presId="urn:microsoft.com/office/officeart/2005/8/layout/hList6"/>
    <dgm:cxn modelId="{5040FE91-2C04-4068-9FB2-C436921B6496}" type="presParOf" srcId="{A2D04FB2-8952-4561-AECE-3CB2827B6E15}" destId="{76C5372B-4A58-451D-B536-4E29F341DCF1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7DDFBB-98F9-424D-AE17-C918C8FCDC7D}" type="doc">
      <dgm:prSet loTypeId="urn:microsoft.com/office/officeart/2005/8/layout/hList6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tr-TR"/>
        </a:p>
      </dgm:t>
    </dgm:pt>
    <dgm:pt modelId="{FC522235-85D5-41F8-9143-360245CCA7B7}">
      <dgm:prSet phldrT="[Metin]"/>
      <dgm:spPr/>
      <dgm:t>
        <a:bodyPr/>
        <a:lstStyle/>
        <a:p>
          <a:r>
            <a:rPr lang="tr-TR" dirty="0" smtClean="0"/>
            <a:t>TÜRK DİLİ VE EDEBİYATI SOSYAL B.- 1</a:t>
          </a:r>
          <a:endParaRPr lang="tr-TR" dirty="0"/>
        </a:p>
      </dgm:t>
    </dgm:pt>
    <dgm:pt modelId="{6E3F5B51-E281-422D-B1A3-524273265C57}" type="parTrans" cxnId="{0FDFF5C5-87F0-47C2-841B-CBBE2AFD9838}">
      <dgm:prSet/>
      <dgm:spPr/>
      <dgm:t>
        <a:bodyPr/>
        <a:lstStyle/>
        <a:p>
          <a:endParaRPr lang="tr-TR"/>
        </a:p>
      </dgm:t>
    </dgm:pt>
    <dgm:pt modelId="{4696E064-BB6B-4D59-A65C-A833DB4B03B1}" type="sibTrans" cxnId="{0FDFF5C5-87F0-47C2-841B-CBBE2AFD9838}">
      <dgm:prSet/>
      <dgm:spPr/>
      <dgm:t>
        <a:bodyPr/>
        <a:lstStyle/>
        <a:p>
          <a:endParaRPr lang="tr-TR"/>
        </a:p>
      </dgm:t>
    </dgm:pt>
    <dgm:pt modelId="{5026584F-F757-43CB-A825-2A31C55D59E5}">
      <dgm:prSet phldrT="[Metin]"/>
      <dgm:spPr/>
      <dgm:t>
        <a:bodyPr/>
        <a:lstStyle/>
        <a:p>
          <a:r>
            <a:rPr lang="tr-TR" dirty="0" smtClean="0"/>
            <a:t>TÜRK DİLİ VE EDEBİYATI 24 SORU</a:t>
          </a:r>
          <a:endParaRPr lang="tr-TR" dirty="0"/>
        </a:p>
      </dgm:t>
    </dgm:pt>
    <dgm:pt modelId="{344D6CC6-1777-4ED7-81CC-15AB2023B02F}" type="parTrans" cxnId="{34D5D820-6215-40D5-9E0D-45C5547F80E6}">
      <dgm:prSet/>
      <dgm:spPr/>
      <dgm:t>
        <a:bodyPr/>
        <a:lstStyle/>
        <a:p>
          <a:endParaRPr lang="tr-TR"/>
        </a:p>
      </dgm:t>
    </dgm:pt>
    <dgm:pt modelId="{93453CCA-63FC-439F-BDFB-0BE1AAA979D6}" type="sibTrans" cxnId="{34D5D820-6215-40D5-9E0D-45C5547F80E6}">
      <dgm:prSet/>
      <dgm:spPr/>
      <dgm:t>
        <a:bodyPr/>
        <a:lstStyle/>
        <a:p>
          <a:endParaRPr lang="tr-TR"/>
        </a:p>
      </dgm:t>
    </dgm:pt>
    <dgm:pt modelId="{9CA50FEC-C580-42C4-9D0E-C34227902CFC}">
      <dgm:prSet phldrT="[Metin]"/>
      <dgm:spPr/>
      <dgm:t>
        <a:bodyPr/>
        <a:lstStyle/>
        <a:p>
          <a:r>
            <a:rPr lang="tr-TR" dirty="0" smtClean="0"/>
            <a:t>SOSYAL BİLİMLER-2 </a:t>
          </a:r>
          <a:endParaRPr lang="tr-TR" dirty="0"/>
        </a:p>
      </dgm:t>
    </dgm:pt>
    <dgm:pt modelId="{469634A7-229F-4E68-B45F-CBD00D8794BA}" type="parTrans" cxnId="{A02D3A45-6C60-45B1-A22F-F36A86676153}">
      <dgm:prSet/>
      <dgm:spPr/>
      <dgm:t>
        <a:bodyPr/>
        <a:lstStyle/>
        <a:p>
          <a:endParaRPr lang="tr-TR"/>
        </a:p>
      </dgm:t>
    </dgm:pt>
    <dgm:pt modelId="{6B894BDC-29E7-4E45-A290-AB6E08FF2A11}" type="sibTrans" cxnId="{A02D3A45-6C60-45B1-A22F-F36A86676153}">
      <dgm:prSet/>
      <dgm:spPr/>
      <dgm:t>
        <a:bodyPr/>
        <a:lstStyle/>
        <a:p>
          <a:endParaRPr lang="tr-TR"/>
        </a:p>
      </dgm:t>
    </dgm:pt>
    <dgm:pt modelId="{87DDE2E1-C51E-48FA-B69D-262CE15518DA}">
      <dgm:prSet phldrT="[Metin]"/>
      <dgm:spPr/>
      <dgm:t>
        <a:bodyPr/>
        <a:lstStyle/>
        <a:p>
          <a:r>
            <a:rPr lang="tr-TR" dirty="0" smtClean="0"/>
            <a:t>TARİH-2  11 SORU</a:t>
          </a:r>
          <a:endParaRPr lang="tr-TR" dirty="0"/>
        </a:p>
      </dgm:t>
    </dgm:pt>
    <dgm:pt modelId="{1C219CB2-46BA-4A80-BA1F-94CAF4FC40A3}" type="parTrans" cxnId="{2802E892-E959-4B75-8D49-BB14FEEA71DF}">
      <dgm:prSet/>
      <dgm:spPr/>
      <dgm:t>
        <a:bodyPr/>
        <a:lstStyle/>
        <a:p>
          <a:endParaRPr lang="tr-TR"/>
        </a:p>
      </dgm:t>
    </dgm:pt>
    <dgm:pt modelId="{472A47C8-7161-4430-AF78-3262CDD55F3C}" type="sibTrans" cxnId="{2802E892-E959-4B75-8D49-BB14FEEA71DF}">
      <dgm:prSet/>
      <dgm:spPr/>
      <dgm:t>
        <a:bodyPr/>
        <a:lstStyle/>
        <a:p>
          <a:endParaRPr lang="tr-TR"/>
        </a:p>
      </dgm:t>
    </dgm:pt>
    <dgm:pt modelId="{5C46CB2E-AB95-47F6-9388-DD96D0107A5F}">
      <dgm:prSet phldrT="[Metin]"/>
      <dgm:spPr/>
      <dgm:t>
        <a:bodyPr/>
        <a:lstStyle/>
        <a:p>
          <a:r>
            <a:rPr lang="tr-TR" dirty="0" smtClean="0"/>
            <a:t>COĞRAFYA-2 11 SORU</a:t>
          </a:r>
          <a:endParaRPr lang="tr-TR" dirty="0"/>
        </a:p>
      </dgm:t>
    </dgm:pt>
    <dgm:pt modelId="{ECA0F4CF-FFD9-4E3C-ABAB-232DAE50AB9F}" type="parTrans" cxnId="{51A50A1D-BF14-4D20-897E-8977B7E67859}">
      <dgm:prSet/>
      <dgm:spPr/>
      <dgm:t>
        <a:bodyPr/>
        <a:lstStyle/>
        <a:p>
          <a:endParaRPr lang="tr-TR"/>
        </a:p>
      </dgm:t>
    </dgm:pt>
    <dgm:pt modelId="{11B44E5D-5EAE-402A-A84E-1C9479427C30}" type="sibTrans" cxnId="{51A50A1D-BF14-4D20-897E-8977B7E67859}">
      <dgm:prSet/>
      <dgm:spPr/>
      <dgm:t>
        <a:bodyPr/>
        <a:lstStyle/>
        <a:p>
          <a:endParaRPr lang="tr-TR"/>
        </a:p>
      </dgm:t>
    </dgm:pt>
    <dgm:pt modelId="{39F002E6-A4DB-454D-BDB3-A5813C3AFDE0}">
      <dgm:prSet phldrT="[Metin]"/>
      <dgm:spPr/>
      <dgm:t>
        <a:bodyPr/>
        <a:lstStyle/>
        <a:p>
          <a:r>
            <a:rPr lang="tr-TR" dirty="0" smtClean="0"/>
            <a:t>FELSEFE  12 SORU</a:t>
          </a:r>
          <a:endParaRPr lang="tr-TR" dirty="0"/>
        </a:p>
      </dgm:t>
    </dgm:pt>
    <dgm:pt modelId="{164F5633-4236-4EF0-A640-5B8F023FF544}" type="parTrans" cxnId="{3E59A321-EDB3-4CA4-B9E5-52C76607601E}">
      <dgm:prSet/>
      <dgm:spPr/>
      <dgm:t>
        <a:bodyPr/>
        <a:lstStyle/>
        <a:p>
          <a:endParaRPr lang="tr-TR"/>
        </a:p>
      </dgm:t>
    </dgm:pt>
    <dgm:pt modelId="{7CCF42AF-3B8C-46D7-9AB9-9C74833CD325}" type="sibTrans" cxnId="{3E59A321-EDB3-4CA4-B9E5-52C76607601E}">
      <dgm:prSet/>
      <dgm:spPr/>
      <dgm:t>
        <a:bodyPr/>
        <a:lstStyle/>
        <a:p>
          <a:endParaRPr lang="tr-TR"/>
        </a:p>
      </dgm:t>
    </dgm:pt>
    <dgm:pt modelId="{D1590346-1B29-42FC-ADAF-40EE4A075815}">
      <dgm:prSet phldrT="[Metin]"/>
      <dgm:spPr/>
      <dgm:t>
        <a:bodyPr/>
        <a:lstStyle/>
        <a:p>
          <a:r>
            <a:rPr lang="tr-TR" dirty="0" smtClean="0"/>
            <a:t>DİN K. 6 SORU</a:t>
          </a:r>
          <a:endParaRPr lang="tr-TR" dirty="0"/>
        </a:p>
      </dgm:t>
    </dgm:pt>
    <dgm:pt modelId="{6946F9CA-EBFF-4323-A67E-46401106FE8C}" type="parTrans" cxnId="{433BFCCC-2EB6-4421-8D57-9C105725CAF3}">
      <dgm:prSet/>
      <dgm:spPr/>
      <dgm:t>
        <a:bodyPr/>
        <a:lstStyle/>
        <a:p>
          <a:endParaRPr lang="tr-TR"/>
        </a:p>
      </dgm:t>
    </dgm:pt>
    <dgm:pt modelId="{2DFA3AAF-7E95-476E-B8E0-7D27ADE9792B}" type="sibTrans" cxnId="{433BFCCC-2EB6-4421-8D57-9C105725CAF3}">
      <dgm:prSet/>
      <dgm:spPr/>
      <dgm:t>
        <a:bodyPr/>
        <a:lstStyle/>
        <a:p>
          <a:endParaRPr lang="tr-TR"/>
        </a:p>
      </dgm:t>
    </dgm:pt>
    <dgm:pt modelId="{141D5B9B-082F-4D92-89B0-B2B4F1ED2A3E}">
      <dgm:prSet phldrT="[Metin]"/>
      <dgm:spPr/>
      <dgm:t>
        <a:bodyPr/>
        <a:lstStyle/>
        <a:p>
          <a:r>
            <a:rPr lang="tr-TR" smtClean="0"/>
            <a:t>40 SORU</a:t>
          </a:r>
          <a:endParaRPr lang="tr-TR" dirty="0"/>
        </a:p>
      </dgm:t>
    </dgm:pt>
    <dgm:pt modelId="{DF87D2AB-B124-49EE-87AF-8AABF61A8613}" type="sibTrans" cxnId="{F5052B9E-79E5-4F38-8D60-BCBBCC3047B4}">
      <dgm:prSet/>
      <dgm:spPr/>
      <dgm:t>
        <a:bodyPr/>
        <a:lstStyle/>
        <a:p>
          <a:endParaRPr lang="tr-TR"/>
        </a:p>
      </dgm:t>
    </dgm:pt>
    <dgm:pt modelId="{89508CF0-FD76-4D87-B23F-78A961873574}" type="parTrans" cxnId="{F5052B9E-79E5-4F38-8D60-BCBBCC3047B4}">
      <dgm:prSet/>
      <dgm:spPr/>
      <dgm:t>
        <a:bodyPr/>
        <a:lstStyle/>
        <a:p>
          <a:endParaRPr lang="tr-TR"/>
        </a:p>
      </dgm:t>
    </dgm:pt>
    <dgm:pt modelId="{ACD4A8F5-F1B9-48F4-B683-C54F2D688CDC}">
      <dgm:prSet phldrT="[Metin]"/>
      <dgm:spPr/>
      <dgm:t>
        <a:bodyPr/>
        <a:lstStyle/>
        <a:p>
          <a:r>
            <a:rPr lang="tr-TR" dirty="0" smtClean="0"/>
            <a:t>MATEMATİK </a:t>
          </a:r>
          <a:endParaRPr lang="tr-TR" dirty="0"/>
        </a:p>
      </dgm:t>
    </dgm:pt>
    <dgm:pt modelId="{E95C2832-A51E-4CE9-A161-F9F9D3731F1F}" type="sibTrans" cxnId="{75087589-F7E2-4DE5-B843-60F79E9754BE}">
      <dgm:prSet/>
      <dgm:spPr/>
      <dgm:t>
        <a:bodyPr/>
        <a:lstStyle/>
        <a:p>
          <a:endParaRPr lang="tr-TR"/>
        </a:p>
      </dgm:t>
    </dgm:pt>
    <dgm:pt modelId="{AD8D307D-2F4A-4A27-A1ED-2E8FFB832695}" type="parTrans" cxnId="{75087589-F7E2-4DE5-B843-60F79E9754BE}">
      <dgm:prSet/>
      <dgm:spPr/>
      <dgm:t>
        <a:bodyPr/>
        <a:lstStyle/>
        <a:p>
          <a:endParaRPr lang="tr-TR"/>
        </a:p>
      </dgm:t>
    </dgm:pt>
    <dgm:pt modelId="{F6B9B9E8-8CA1-4245-8220-D0845D1ABCBE}">
      <dgm:prSet phldrT="[Metin]"/>
      <dgm:spPr/>
      <dgm:t>
        <a:bodyPr/>
        <a:lstStyle/>
        <a:p>
          <a:r>
            <a:rPr lang="tr-TR" dirty="0" smtClean="0"/>
            <a:t>FEN BİLİMLERİ</a:t>
          </a:r>
          <a:endParaRPr lang="tr-TR" dirty="0"/>
        </a:p>
      </dgm:t>
    </dgm:pt>
    <dgm:pt modelId="{02625957-9368-4A22-8768-A50C027E48BC}" type="parTrans" cxnId="{7F3B3A45-F37D-4CF3-B0DE-066D178CB453}">
      <dgm:prSet/>
      <dgm:spPr/>
      <dgm:t>
        <a:bodyPr/>
        <a:lstStyle/>
        <a:p>
          <a:endParaRPr lang="tr-TR"/>
        </a:p>
      </dgm:t>
    </dgm:pt>
    <dgm:pt modelId="{87BB6B82-7C65-4892-84A5-CF211F380D6B}" type="sibTrans" cxnId="{7F3B3A45-F37D-4CF3-B0DE-066D178CB453}">
      <dgm:prSet/>
      <dgm:spPr/>
      <dgm:t>
        <a:bodyPr/>
        <a:lstStyle/>
        <a:p>
          <a:endParaRPr lang="tr-TR"/>
        </a:p>
      </dgm:t>
    </dgm:pt>
    <dgm:pt modelId="{DDEBC224-F4D6-4CF4-AEEC-E093C7CD7E1C}">
      <dgm:prSet phldrT="[Metin]"/>
      <dgm:spPr/>
      <dgm:t>
        <a:bodyPr/>
        <a:lstStyle/>
        <a:p>
          <a:r>
            <a:rPr lang="tr-TR" dirty="0" smtClean="0"/>
            <a:t>FİZİK 14 SORU</a:t>
          </a:r>
          <a:endParaRPr lang="tr-TR" dirty="0"/>
        </a:p>
      </dgm:t>
    </dgm:pt>
    <dgm:pt modelId="{5317C240-4EB8-4475-AB2A-F41CD6260DBE}" type="parTrans" cxnId="{11A9C2CE-5D3E-40D6-91FC-917C956D295D}">
      <dgm:prSet/>
      <dgm:spPr/>
      <dgm:t>
        <a:bodyPr/>
        <a:lstStyle/>
        <a:p>
          <a:endParaRPr lang="tr-TR"/>
        </a:p>
      </dgm:t>
    </dgm:pt>
    <dgm:pt modelId="{9CFC9849-BF69-43F4-85BB-90E6763D1FA6}" type="sibTrans" cxnId="{11A9C2CE-5D3E-40D6-91FC-917C956D295D}">
      <dgm:prSet/>
      <dgm:spPr/>
      <dgm:t>
        <a:bodyPr/>
        <a:lstStyle/>
        <a:p>
          <a:endParaRPr lang="tr-TR"/>
        </a:p>
      </dgm:t>
    </dgm:pt>
    <dgm:pt modelId="{7C571D1D-3AA4-40E9-B190-B374AD3140FA}">
      <dgm:prSet phldrT="[Metin]"/>
      <dgm:spPr/>
      <dgm:t>
        <a:bodyPr/>
        <a:lstStyle/>
        <a:p>
          <a:r>
            <a:rPr lang="tr-TR" dirty="0" smtClean="0"/>
            <a:t>KİMYA 13 SORU</a:t>
          </a:r>
          <a:endParaRPr lang="tr-TR" dirty="0"/>
        </a:p>
      </dgm:t>
    </dgm:pt>
    <dgm:pt modelId="{7CAFDBEF-FDD0-4C13-9CE9-7C7642B79F68}" type="parTrans" cxnId="{7C7C207B-8F2F-4F1E-8F01-028E1BECB372}">
      <dgm:prSet/>
      <dgm:spPr/>
      <dgm:t>
        <a:bodyPr/>
        <a:lstStyle/>
        <a:p>
          <a:endParaRPr lang="tr-TR"/>
        </a:p>
      </dgm:t>
    </dgm:pt>
    <dgm:pt modelId="{E5B6384F-7DA0-447F-A3E4-A4FEE070C401}" type="sibTrans" cxnId="{7C7C207B-8F2F-4F1E-8F01-028E1BECB372}">
      <dgm:prSet/>
      <dgm:spPr/>
      <dgm:t>
        <a:bodyPr/>
        <a:lstStyle/>
        <a:p>
          <a:endParaRPr lang="tr-TR"/>
        </a:p>
      </dgm:t>
    </dgm:pt>
    <dgm:pt modelId="{3E5B29EC-2C1C-4E0A-A914-354100788CDE}">
      <dgm:prSet phldrT="[Metin]"/>
      <dgm:spPr/>
      <dgm:t>
        <a:bodyPr/>
        <a:lstStyle/>
        <a:p>
          <a:r>
            <a:rPr lang="tr-TR" dirty="0" smtClean="0"/>
            <a:t>BİYOLOJİ 13 SORU</a:t>
          </a:r>
          <a:endParaRPr lang="tr-TR" dirty="0"/>
        </a:p>
      </dgm:t>
    </dgm:pt>
    <dgm:pt modelId="{B23EB3D9-B8A5-44A3-AEA6-E65568B91476}" type="parTrans" cxnId="{69F1B4B5-BA9B-4C67-990F-3A67E223C5B7}">
      <dgm:prSet/>
      <dgm:spPr/>
      <dgm:t>
        <a:bodyPr/>
        <a:lstStyle/>
        <a:p>
          <a:endParaRPr lang="tr-TR"/>
        </a:p>
      </dgm:t>
    </dgm:pt>
    <dgm:pt modelId="{471ADF81-43DC-4B79-B8BF-AEB548078058}" type="sibTrans" cxnId="{69F1B4B5-BA9B-4C67-990F-3A67E223C5B7}">
      <dgm:prSet/>
      <dgm:spPr/>
      <dgm:t>
        <a:bodyPr/>
        <a:lstStyle/>
        <a:p>
          <a:endParaRPr lang="tr-TR"/>
        </a:p>
      </dgm:t>
    </dgm:pt>
    <dgm:pt modelId="{89BCC532-E0C0-4214-B261-C01DF8A5A95F}">
      <dgm:prSet phldrT="[Metin]"/>
      <dgm:spPr/>
      <dgm:t>
        <a:bodyPr/>
        <a:lstStyle/>
        <a:p>
          <a:r>
            <a:rPr lang="tr-TR" dirty="0" smtClean="0"/>
            <a:t>TARİH  10 SORU</a:t>
          </a:r>
          <a:endParaRPr lang="tr-TR" dirty="0"/>
        </a:p>
      </dgm:t>
    </dgm:pt>
    <dgm:pt modelId="{532ACCC1-418D-4B93-B02A-080D101A4963}" type="parTrans" cxnId="{C298C758-45BE-4270-ABD6-EBCA94278DFA}">
      <dgm:prSet/>
      <dgm:spPr/>
      <dgm:t>
        <a:bodyPr/>
        <a:lstStyle/>
        <a:p>
          <a:endParaRPr lang="tr-TR"/>
        </a:p>
      </dgm:t>
    </dgm:pt>
    <dgm:pt modelId="{DE0CBC43-71AE-455A-9F5B-463945B2A492}" type="sibTrans" cxnId="{C298C758-45BE-4270-ABD6-EBCA94278DFA}">
      <dgm:prSet/>
      <dgm:spPr/>
      <dgm:t>
        <a:bodyPr/>
        <a:lstStyle/>
        <a:p>
          <a:endParaRPr lang="tr-TR"/>
        </a:p>
      </dgm:t>
    </dgm:pt>
    <dgm:pt modelId="{C9B004FB-5369-4AC2-A3DF-4AD386C1E5A8}">
      <dgm:prSet phldrT="[Metin]"/>
      <dgm:spPr/>
      <dgm:t>
        <a:bodyPr/>
        <a:lstStyle/>
        <a:p>
          <a:r>
            <a:rPr lang="tr-TR" dirty="0" smtClean="0"/>
            <a:t>COĞRAFYA 6 SORU</a:t>
          </a:r>
          <a:endParaRPr lang="tr-TR" dirty="0"/>
        </a:p>
      </dgm:t>
    </dgm:pt>
    <dgm:pt modelId="{E656CE1C-3A60-4485-BB59-279C87C68098}" type="parTrans" cxnId="{CA50EBAC-2A0E-4F18-9428-7ED29EAF160E}">
      <dgm:prSet/>
      <dgm:spPr/>
      <dgm:t>
        <a:bodyPr/>
        <a:lstStyle/>
        <a:p>
          <a:endParaRPr lang="tr-TR"/>
        </a:p>
      </dgm:t>
    </dgm:pt>
    <dgm:pt modelId="{E6F622FB-A53F-4C3C-99DD-65311289F66A}" type="sibTrans" cxnId="{CA50EBAC-2A0E-4F18-9428-7ED29EAF160E}">
      <dgm:prSet/>
      <dgm:spPr/>
      <dgm:t>
        <a:bodyPr/>
        <a:lstStyle/>
        <a:p>
          <a:endParaRPr lang="tr-TR"/>
        </a:p>
      </dgm:t>
    </dgm:pt>
    <dgm:pt modelId="{A2D04FB2-8952-4561-AECE-3CB2827B6E15}" type="pres">
      <dgm:prSet presAssocID="{A77DDFBB-98F9-424D-AE17-C918C8FCDC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61B08BE-6A5E-45D0-BD49-4713D9B849D1}" type="pres">
      <dgm:prSet presAssocID="{FC522235-85D5-41F8-9143-360245CCA7B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D7B1F5-169F-48B5-A38F-6BBB4F58AC0F}" type="pres">
      <dgm:prSet presAssocID="{4696E064-BB6B-4D59-A65C-A833DB4B03B1}" presName="sibTrans" presStyleCnt="0"/>
      <dgm:spPr/>
    </dgm:pt>
    <dgm:pt modelId="{43ACCBA1-04FF-4A64-9493-552661EC85E0}" type="pres">
      <dgm:prSet presAssocID="{9CA50FEC-C580-42C4-9D0E-C34227902CF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EF3AA6-9200-4A8B-A5D0-6A0169AD2DC1}" type="pres">
      <dgm:prSet presAssocID="{6B894BDC-29E7-4E45-A290-AB6E08FF2A11}" presName="sibTrans" presStyleCnt="0"/>
      <dgm:spPr/>
    </dgm:pt>
    <dgm:pt modelId="{812122DF-36A7-47F8-B0E8-85BD9B9E251B}" type="pres">
      <dgm:prSet presAssocID="{ACD4A8F5-F1B9-48F4-B683-C54F2D688CD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162C50-6479-493C-9222-E5475E0E259B}" type="pres">
      <dgm:prSet presAssocID="{E95C2832-A51E-4CE9-A161-F9F9D3731F1F}" presName="sibTrans" presStyleCnt="0"/>
      <dgm:spPr/>
    </dgm:pt>
    <dgm:pt modelId="{76C5372B-4A58-451D-B536-4E29F341DCF1}" type="pres">
      <dgm:prSet presAssocID="{F6B9B9E8-8CA1-4245-8220-D0845D1ABCB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9B6F6D2-D220-4A6C-8654-2421EACD1A0E}" type="presOf" srcId="{87DDE2E1-C51E-48FA-B69D-262CE15518DA}" destId="{43ACCBA1-04FF-4A64-9493-552661EC85E0}" srcOrd="0" destOrd="1" presId="urn:microsoft.com/office/officeart/2005/8/layout/hList6"/>
    <dgm:cxn modelId="{433BFCCC-2EB6-4421-8D57-9C105725CAF3}" srcId="{9CA50FEC-C580-42C4-9D0E-C34227902CFC}" destId="{D1590346-1B29-42FC-ADAF-40EE4A075815}" srcOrd="3" destOrd="0" parTransId="{6946F9CA-EBFF-4323-A67E-46401106FE8C}" sibTransId="{2DFA3AAF-7E95-476E-B8E0-7D27ADE9792B}"/>
    <dgm:cxn modelId="{F17133A2-AF1D-4DEC-A184-84F0E4B285BD}" type="presOf" srcId="{D1590346-1B29-42FC-ADAF-40EE4A075815}" destId="{43ACCBA1-04FF-4A64-9493-552661EC85E0}" srcOrd="0" destOrd="4" presId="urn:microsoft.com/office/officeart/2005/8/layout/hList6"/>
    <dgm:cxn modelId="{BC8870F2-6591-4B36-9B14-DF8254C1278A}" type="presOf" srcId="{ACD4A8F5-F1B9-48F4-B683-C54F2D688CDC}" destId="{812122DF-36A7-47F8-B0E8-85BD9B9E251B}" srcOrd="0" destOrd="0" presId="urn:microsoft.com/office/officeart/2005/8/layout/hList6"/>
    <dgm:cxn modelId="{10B78739-E6CD-4926-A634-01E820E59E77}" type="presOf" srcId="{A77DDFBB-98F9-424D-AE17-C918C8FCDC7D}" destId="{A2D04FB2-8952-4561-AECE-3CB2827B6E15}" srcOrd="0" destOrd="0" presId="urn:microsoft.com/office/officeart/2005/8/layout/hList6"/>
    <dgm:cxn modelId="{834D5914-646A-48F4-9991-EC67EAA8A10A}" type="presOf" srcId="{89BCC532-E0C0-4214-B261-C01DF8A5A95F}" destId="{361B08BE-6A5E-45D0-BD49-4713D9B849D1}" srcOrd="0" destOrd="2" presId="urn:microsoft.com/office/officeart/2005/8/layout/hList6"/>
    <dgm:cxn modelId="{FCEA5660-F265-4E2D-B19D-EA9FC8E92F3E}" type="presOf" srcId="{3E5B29EC-2C1C-4E0A-A914-354100788CDE}" destId="{76C5372B-4A58-451D-B536-4E29F341DCF1}" srcOrd="0" destOrd="3" presId="urn:microsoft.com/office/officeart/2005/8/layout/hList6"/>
    <dgm:cxn modelId="{0FDFF5C5-87F0-47C2-841B-CBBE2AFD9838}" srcId="{A77DDFBB-98F9-424D-AE17-C918C8FCDC7D}" destId="{FC522235-85D5-41F8-9143-360245CCA7B7}" srcOrd="0" destOrd="0" parTransId="{6E3F5B51-E281-422D-B1A3-524273265C57}" sibTransId="{4696E064-BB6B-4D59-A65C-A833DB4B03B1}"/>
    <dgm:cxn modelId="{958A292A-C48B-4958-9293-ED44D0404BD1}" type="presOf" srcId="{39F002E6-A4DB-454D-BDB3-A5813C3AFDE0}" destId="{43ACCBA1-04FF-4A64-9493-552661EC85E0}" srcOrd="0" destOrd="3" presId="urn:microsoft.com/office/officeart/2005/8/layout/hList6"/>
    <dgm:cxn modelId="{A02D3A45-6C60-45B1-A22F-F36A86676153}" srcId="{A77DDFBB-98F9-424D-AE17-C918C8FCDC7D}" destId="{9CA50FEC-C580-42C4-9D0E-C34227902CFC}" srcOrd="1" destOrd="0" parTransId="{469634A7-229F-4E68-B45F-CBD00D8794BA}" sibTransId="{6B894BDC-29E7-4E45-A290-AB6E08FF2A11}"/>
    <dgm:cxn modelId="{11A9C2CE-5D3E-40D6-91FC-917C956D295D}" srcId="{F6B9B9E8-8CA1-4245-8220-D0845D1ABCBE}" destId="{DDEBC224-F4D6-4CF4-AEEC-E093C7CD7E1C}" srcOrd="0" destOrd="0" parTransId="{5317C240-4EB8-4475-AB2A-F41CD6260DBE}" sibTransId="{9CFC9849-BF69-43F4-85BB-90E6763D1FA6}"/>
    <dgm:cxn modelId="{2802E892-E959-4B75-8D49-BB14FEEA71DF}" srcId="{9CA50FEC-C580-42C4-9D0E-C34227902CFC}" destId="{87DDE2E1-C51E-48FA-B69D-262CE15518DA}" srcOrd="0" destOrd="0" parTransId="{1C219CB2-46BA-4A80-BA1F-94CAF4FC40A3}" sibTransId="{472A47C8-7161-4430-AF78-3262CDD55F3C}"/>
    <dgm:cxn modelId="{62F19DC4-6DDB-4AEE-88E4-890A3A0652C7}" type="presOf" srcId="{DDEBC224-F4D6-4CF4-AEEC-E093C7CD7E1C}" destId="{76C5372B-4A58-451D-B536-4E29F341DCF1}" srcOrd="0" destOrd="1" presId="urn:microsoft.com/office/officeart/2005/8/layout/hList6"/>
    <dgm:cxn modelId="{51A50A1D-BF14-4D20-897E-8977B7E67859}" srcId="{9CA50FEC-C580-42C4-9D0E-C34227902CFC}" destId="{5C46CB2E-AB95-47F6-9388-DD96D0107A5F}" srcOrd="1" destOrd="0" parTransId="{ECA0F4CF-FFD9-4E3C-ABAB-232DAE50AB9F}" sibTransId="{11B44E5D-5EAE-402A-A84E-1C9479427C30}"/>
    <dgm:cxn modelId="{3E1F08EF-A101-45F7-9EC2-2CB0E6973850}" type="presOf" srcId="{C9B004FB-5369-4AC2-A3DF-4AD386C1E5A8}" destId="{361B08BE-6A5E-45D0-BD49-4713D9B849D1}" srcOrd="0" destOrd="3" presId="urn:microsoft.com/office/officeart/2005/8/layout/hList6"/>
    <dgm:cxn modelId="{C7E661F5-747E-4DFC-A68F-D21C43FEEA3B}" type="presOf" srcId="{141D5B9B-082F-4D92-89B0-B2B4F1ED2A3E}" destId="{812122DF-36A7-47F8-B0E8-85BD9B9E251B}" srcOrd="0" destOrd="1" presId="urn:microsoft.com/office/officeart/2005/8/layout/hList6"/>
    <dgm:cxn modelId="{F5052B9E-79E5-4F38-8D60-BCBBCC3047B4}" srcId="{ACD4A8F5-F1B9-48F4-B683-C54F2D688CDC}" destId="{141D5B9B-082F-4D92-89B0-B2B4F1ED2A3E}" srcOrd="0" destOrd="0" parTransId="{89508CF0-FD76-4D87-B23F-78A961873574}" sibTransId="{DF87D2AB-B124-49EE-87AF-8AABF61A8613}"/>
    <dgm:cxn modelId="{6C0564FC-9764-4A09-877C-5E0167E13DA9}" type="presOf" srcId="{9CA50FEC-C580-42C4-9D0E-C34227902CFC}" destId="{43ACCBA1-04FF-4A64-9493-552661EC85E0}" srcOrd="0" destOrd="0" presId="urn:microsoft.com/office/officeart/2005/8/layout/hList6"/>
    <dgm:cxn modelId="{5BDB6B31-2334-40CF-8CE8-C6C8C8540F68}" type="presOf" srcId="{5C46CB2E-AB95-47F6-9388-DD96D0107A5F}" destId="{43ACCBA1-04FF-4A64-9493-552661EC85E0}" srcOrd="0" destOrd="2" presId="urn:microsoft.com/office/officeart/2005/8/layout/hList6"/>
    <dgm:cxn modelId="{69F1B4B5-BA9B-4C67-990F-3A67E223C5B7}" srcId="{F6B9B9E8-8CA1-4245-8220-D0845D1ABCBE}" destId="{3E5B29EC-2C1C-4E0A-A914-354100788CDE}" srcOrd="2" destOrd="0" parTransId="{B23EB3D9-B8A5-44A3-AEA6-E65568B91476}" sibTransId="{471ADF81-43DC-4B79-B8BF-AEB548078058}"/>
    <dgm:cxn modelId="{75087589-F7E2-4DE5-B843-60F79E9754BE}" srcId="{A77DDFBB-98F9-424D-AE17-C918C8FCDC7D}" destId="{ACD4A8F5-F1B9-48F4-B683-C54F2D688CDC}" srcOrd="2" destOrd="0" parTransId="{AD8D307D-2F4A-4A27-A1ED-2E8FFB832695}" sibTransId="{E95C2832-A51E-4CE9-A161-F9F9D3731F1F}"/>
    <dgm:cxn modelId="{7F3B3A45-F37D-4CF3-B0DE-066D178CB453}" srcId="{A77DDFBB-98F9-424D-AE17-C918C8FCDC7D}" destId="{F6B9B9E8-8CA1-4245-8220-D0845D1ABCBE}" srcOrd="3" destOrd="0" parTransId="{02625957-9368-4A22-8768-A50C027E48BC}" sibTransId="{87BB6B82-7C65-4892-84A5-CF211F380D6B}"/>
    <dgm:cxn modelId="{C2AE4701-E961-45C9-8241-D015663FF0CB}" type="presOf" srcId="{F6B9B9E8-8CA1-4245-8220-D0845D1ABCBE}" destId="{76C5372B-4A58-451D-B536-4E29F341DCF1}" srcOrd="0" destOrd="0" presId="urn:microsoft.com/office/officeart/2005/8/layout/hList6"/>
    <dgm:cxn modelId="{34D5D820-6215-40D5-9E0D-45C5547F80E6}" srcId="{FC522235-85D5-41F8-9143-360245CCA7B7}" destId="{5026584F-F757-43CB-A825-2A31C55D59E5}" srcOrd="0" destOrd="0" parTransId="{344D6CC6-1777-4ED7-81CC-15AB2023B02F}" sibTransId="{93453CCA-63FC-439F-BDFB-0BE1AAA979D6}"/>
    <dgm:cxn modelId="{7C7C207B-8F2F-4F1E-8F01-028E1BECB372}" srcId="{F6B9B9E8-8CA1-4245-8220-D0845D1ABCBE}" destId="{7C571D1D-3AA4-40E9-B190-B374AD3140FA}" srcOrd="1" destOrd="0" parTransId="{7CAFDBEF-FDD0-4C13-9CE9-7C7642B79F68}" sibTransId="{E5B6384F-7DA0-447F-A3E4-A4FEE070C401}"/>
    <dgm:cxn modelId="{C298C758-45BE-4270-ABD6-EBCA94278DFA}" srcId="{FC522235-85D5-41F8-9143-360245CCA7B7}" destId="{89BCC532-E0C0-4214-B261-C01DF8A5A95F}" srcOrd="1" destOrd="0" parTransId="{532ACCC1-418D-4B93-B02A-080D101A4963}" sibTransId="{DE0CBC43-71AE-455A-9F5B-463945B2A492}"/>
    <dgm:cxn modelId="{FE08D308-0A11-4976-8A1E-B07943FDE103}" type="presOf" srcId="{FC522235-85D5-41F8-9143-360245CCA7B7}" destId="{361B08BE-6A5E-45D0-BD49-4713D9B849D1}" srcOrd="0" destOrd="0" presId="urn:microsoft.com/office/officeart/2005/8/layout/hList6"/>
    <dgm:cxn modelId="{919BA9BA-018B-41B1-9E39-62FF78B14E66}" type="presOf" srcId="{5026584F-F757-43CB-A825-2A31C55D59E5}" destId="{361B08BE-6A5E-45D0-BD49-4713D9B849D1}" srcOrd="0" destOrd="1" presId="urn:microsoft.com/office/officeart/2005/8/layout/hList6"/>
    <dgm:cxn modelId="{3E59A321-EDB3-4CA4-B9E5-52C76607601E}" srcId="{9CA50FEC-C580-42C4-9D0E-C34227902CFC}" destId="{39F002E6-A4DB-454D-BDB3-A5813C3AFDE0}" srcOrd="2" destOrd="0" parTransId="{164F5633-4236-4EF0-A640-5B8F023FF544}" sibTransId="{7CCF42AF-3B8C-46D7-9AB9-9C74833CD325}"/>
    <dgm:cxn modelId="{CA50EBAC-2A0E-4F18-9428-7ED29EAF160E}" srcId="{FC522235-85D5-41F8-9143-360245CCA7B7}" destId="{C9B004FB-5369-4AC2-A3DF-4AD386C1E5A8}" srcOrd="2" destOrd="0" parTransId="{E656CE1C-3A60-4485-BB59-279C87C68098}" sibTransId="{E6F622FB-A53F-4C3C-99DD-65311289F66A}"/>
    <dgm:cxn modelId="{0DA48462-094E-456C-B390-89F44997F827}" type="presOf" srcId="{7C571D1D-3AA4-40E9-B190-B374AD3140FA}" destId="{76C5372B-4A58-451D-B536-4E29F341DCF1}" srcOrd="0" destOrd="2" presId="urn:microsoft.com/office/officeart/2005/8/layout/hList6"/>
    <dgm:cxn modelId="{984F9C06-EE6A-42FA-8B3A-8049C1295209}" type="presParOf" srcId="{A2D04FB2-8952-4561-AECE-3CB2827B6E15}" destId="{361B08BE-6A5E-45D0-BD49-4713D9B849D1}" srcOrd="0" destOrd="0" presId="urn:microsoft.com/office/officeart/2005/8/layout/hList6"/>
    <dgm:cxn modelId="{D3B121F7-F2C7-4C44-AC9A-A90F0597BCD0}" type="presParOf" srcId="{A2D04FB2-8952-4561-AECE-3CB2827B6E15}" destId="{9FD7B1F5-169F-48B5-A38F-6BBB4F58AC0F}" srcOrd="1" destOrd="0" presId="urn:microsoft.com/office/officeart/2005/8/layout/hList6"/>
    <dgm:cxn modelId="{170C45D2-681E-4D50-92BB-1EB6269C3B5A}" type="presParOf" srcId="{A2D04FB2-8952-4561-AECE-3CB2827B6E15}" destId="{43ACCBA1-04FF-4A64-9493-552661EC85E0}" srcOrd="2" destOrd="0" presId="urn:microsoft.com/office/officeart/2005/8/layout/hList6"/>
    <dgm:cxn modelId="{64E34CA9-478C-497E-A583-B970233B778E}" type="presParOf" srcId="{A2D04FB2-8952-4561-AECE-3CB2827B6E15}" destId="{E1EF3AA6-9200-4A8B-A5D0-6A0169AD2DC1}" srcOrd="3" destOrd="0" presId="urn:microsoft.com/office/officeart/2005/8/layout/hList6"/>
    <dgm:cxn modelId="{E4388CC0-843F-4682-9CE4-350470C56E17}" type="presParOf" srcId="{A2D04FB2-8952-4561-AECE-3CB2827B6E15}" destId="{812122DF-36A7-47F8-B0E8-85BD9B9E251B}" srcOrd="4" destOrd="0" presId="urn:microsoft.com/office/officeart/2005/8/layout/hList6"/>
    <dgm:cxn modelId="{235BD259-B485-40BF-92B1-9C04117AC72C}" type="presParOf" srcId="{A2D04FB2-8952-4561-AECE-3CB2827B6E15}" destId="{E0162C50-6479-493C-9222-E5475E0E259B}" srcOrd="5" destOrd="0" presId="urn:microsoft.com/office/officeart/2005/8/layout/hList6"/>
    <dgm:cxn modelId="{D6A5A9BA-3FF1-4E3B-A64E-646079BD9AA0}" type="presParOf" srcId="{A2D04FB2-8952-4561-AECE-3CB2827B6E15}" destId="{76C5372B-4A58-451D-B536-4E29F341DCF1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7DDFBB-98F9-424D-AE17-C918C8FCDC7D}" type="doc">
      <dgm:prSet loTypeId="urn:microsoft.com/office/officeart/2005/8/layout/hList6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tr-TR"/>
        </a:p>
      </dgm:t>
    </dgm:pt>
    <dgm:pt modelId="{89BCC532-E0C0-4214-B261-C01DF8A5A95F}">
      <dgm:prSet phldrT="[Metin]"/>
      <dgm:spPr/>
      <dgm:t>
        <a:bodyPr/>
        <a:lstStyle/>
        <a:p>
          <a:r>
            <a:rPr lang="tr-TR" dirty="0" smtClean="0"/>
            <a:t>120 DAKİKA</a:t>
          </a:r>
          <a:endParaRPr lang="tr-TR" dirty="0"/>
        </a:p>
      </dgm:t>
    </dgm:pt>
    <dgm:pt modelId="{5026584F-F757-43CB-A825-2A31C55D59E5}">
      <dgm:prSet phldrT="[Metin]"/>
      <dgm:spPr/>
      <dgm:t>
        <a:bodyPr/>
        <a:lstStyle/>
        <a:p>
          <a:r>
            <a:rPr lang="tr-TR" dirty="0" smtClean="0"/>
            <a:t>TOPLAM 80 SORU</a:t>
          </a:r>
          <a:endParaRPr lang="tr-TR" dirty="0"/>
        </a:p>
      </dgm:t>
    </dgm:pt>
    <dgm:pt modelId="{FC522235-85D5-41F8-9143-360245CCA7B7}">
      <dgm:prSet phldrT="[Metin]"/>
      <dgm:spPr/>
      <dgm:t>
        <a:bodyPr/>
        <a:lstStyle/>
        <a:p>
          <a:r>
            <a:rPr lang="tr-TR" dirty="0" smtClean="0"/>
            <a:t>YABANCI DİL</a:t>
          </a:r>
          <a:endParaRPr lang="tr-TR" dirty="0"/>
        </a:p>
      </dgm:t>
    </dgm:pt>
    <dgm:pt modelId="{4696E064-BB6B-4D59-A65C-A833DB4B03B1}" type="sibTrans" cxnId="{0FDFF5C5-87F0-47C2-841B-CBBE2AFD9838}">
      <dgm:prSet/>
      <dgm:spPr/>
      <dgm:t>
        <a:bodyPr/>
        <a:lstStyle/>
        <a:p>
          <a:endParaRPr lang="tr-TR"/>
        </a:p>
      </dgm:t>
    </dgm:pt>
    <dgm:pt modelId="{6E3F5B51-E281-422D-B1A3-524273265C57}" type="parTrans" cxnId="{0FDFF5C5-87F0-47C2-841B-CBBE2AFD9838}">
      <dgm:prSet/>
      <dgm:spPr/>
      <dgm:t>
        <a:bodyPr/>
        <a:lstStyle/>
        <a:p>
          <a:endParaRPr lang="tr-TR"/>
        </a:p>
      </dgm:t>
    </dgm:pt>
    <dgm:pt modelId="{DE0CBC43-71AE-455A-9F5B-463945B2A492}" type="sibTrans" cxnId="{C298C758-45BE-4270-ABD6-EBCA94278DFA}">
      <dgm:prSet/>
      <dgm:spPr/>
      <dgm:t>
        <a:bodyPr/>
        <a:lstStyle/>
        <a:p>
          <a:endParaRPr lang="tr-TR"/>
        </a:p>
      </dgm:t>
    </dgm:pt>
    <dgm:pt modelId="{532ACCC1-418D-4B93-B02A-080D101A4963}" type="parTrans" cxnId="{C298C758-45BE-4270-ABD6-EBCA94278DFA}">
      <dgm:prSet/>
      <dgm:spPr/>
      <dgm:t>
        <a:bodyPr/>
        <a:lstStyle/>
        <a:p>
          <a:endParaRPr lang="tr-TR"/>
        </a:p>
      </dgm:t>
    </dgm:pt>
    <dgm:pt modelId="{93453CCA-63FC-439F-BDFB-0BE1AAA979D6}" type="sibTrans" cxnId="{34D5D820-6215-40D5-9E0D-45C5547F80E6}">
      <dgm:prSet/>
      <dgm:spPr/>
      <dgm:t>
        <a:bodyPr/>
        <a:lstStyle/>
        <a:p>
          <a:endParaRPr lang="tr-TR"/>
        </a:p>
      </dgm:t>
    </dgm:pt>
    <dgm:pt modelId="{344D6CC6-1777-4ED7-81CC-15AB2023B02F}" type="parTrans" cxnId="{34D5D820-6215-40D5-9E0D-45C5547F80E6}">
      <dgm:prSet/>
      <dgm:spPr/>
      <dgm:t>
        <a:bodyPr/>
        <a:lstStyle/>
        <a:p>
          <a:endParaRPr lang="tr-TR"/>
        </a:p>
      </dgm:t>
    </dgm:pt>
    <dgm:pt modelId="{A2D04FB2-8952-4561-AECE-3CB2827B6E15}" type="pres">
      <dgm:prSet presAssocID="{A77DDFBB-98F9-424D-AE17-C918C8FCDC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61B08BE-6A5E-45D0-BD49-4713D9B849D1}" type="pres">
      <dgm:prSet presAssocID="{FC522235-85D5-41F8-9143-360245CCA7B7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FDFF5C5-87F0-47C2-841B-CBBE2AFD9838}" srcId="{A77DDFBB-98F9-424D-AE17-C918C8FCDC7D}" destId="{FC522235-85D5-41F8-9143-360245CCA7B7}" srcOrd="0" destOrd="0" parTransId="{6E3F5B51-E281-422D-B1A3-524273265C57}" sibTransId="{4696E064-BB6B-4D59-A65C-A833DB4B03B1}"/>
    <dgm:cxn modelId="{E97C6E6D-1509-4E9C-8471-64AC6D821B94}" type="presOf" srcId="{89BCC532-E0C0-4214-B261-C01DF8A5A95F}" destId="{361B08BE-6A5E-45D0-BD49-4713D9B849D1}" srcOrd="0" destOrd="2" presId="urn:microsoft.com/office/officeart/2005/8/layout/hList6"/>
    <dgm:cxn modelId="{8A71F42F-908B-43CC-A645-54FFB3C76603}" type="presOf" srcId="{5026584F-F757-43CB-A825-2A31C55D59E5}" destId="{361B08BE-6A5E-45D0-BD49-4713D9B849D1}" srcOrd="0" destOrd="1" presId="urn:microsoft.com/office/officeart/2005/8/layout/hList6"/>
    <dgm:cxn modelId="{34D5D820-6215-40D5-9E0D-45C5547F80E6}" srcId="{FC522235-85D5-41F8-9143-360245CCA7B7}" destId="{5026584F-F757-43CB-A825-2A31C55D59E5}" srcOrd="0" destOrd="0" parTransId="{344D6CC6-1777-4ED7-81CC-15AB2023B02F}" sibTransId="{93453CCA-63FC-439F-BDFB-0BE1AAA979D6}"/>
    <dgm:cxn modelId="{C298C758-45BE-4270-ABD6-EBCA94278DFA}" srcId="{FC522235-85D5-41F8-9143-360245CCA7B7}" destId="{89BCC532-E0C0-4214-B261-C01DF8A5A95F}" srcOrd="1" destOrd="0" parTransId="{532ACCC1-418D-4B93-B02A-080D101A4963}" sibTransId="{DE0CBC43-71AE-455A-9F5B-463945B2A492}"/>
    <dgm:cxn modelId="{35D678E1-C7D6-465F-9F40-96E3F9CCD513}" type="presOf" srcId="{A77DDFBB-98F9-424D-AE17-C918C8FCDC7D}" destId="{A2D04FB2-8952-4561-AECE-3CB2827B6E15}" srcOrd="0" destOrd="0" presId="urn:microsoft.com/office/officeart/2005/8/layout/hList6"/>
    <dgm:cxn modelId="{2805F8ED-30E9-435B-9B0B-B541AE898A6F}" type="presOf" srcId="{FC522235-85D5-41F8-9143-360245CCA7B7}" destId="{361B08BE-6A5E-45D0-BD49-4713D9B849D1}" srcOrd="0" destOrd="0" presId="urn:microsoft.com/office/officeart/2005/8/layout/hList6"/>
    <dgm:cxn modelId="{2BC780B9-D146-43C6-82A2-8928C541AA19}" type="presParOf" srcId="{A2D04FB2-8952-4561-AECE-3CB2827B6E15}" destId="{361B08BE-6A5E-45D0-BD49-4713D9B849D1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768BA7-EC35-4012-9112-40A29AEDFCDA}" type="doc">
      <dgm:prSet loTypeId="urn:microsoft.com/office/officeart/2005/8/layout/hProcess9" loCatId="process" qsTypeId="urn:microsoft.com/office/officeart/2005/8/quickstyle/3d7" qsCatId="3D" csTypeId="urn:microsoft.com/office/officeart/2005/8/colors/accent1_2" csCatId="accent1" phldr="1"/>
      <dgm:spPr/>
    </dgm:pt>
    <dgm:pt modelId="{006C869D-8231-4413-A8A1-81E46544799C}">
      <dgm:prSet phldrT="[Metin]"/>
      <dgm:spPr/>
      <dgm:t>
        <a:bodyPr/>
        <a:lstStyle/>
        <a:p>
          <a:r>
            <a:rPr lang="tr-TR" dirty="0" smtClean="0"/>
            <a:t>TYT</a:t>
          </a:r>
          <a:endParaRPr lang="tr-TR" dirty="0"/>
        </a:p>
      </dgm:t>
    </dgm:pt>
    <dgm:pt modelId="{8C6529FC-8285-4B95-9568-D8BAAED2A70D}" type="parTrans" cxnId="{2BA183C3-9217-4819-BD2A-614B7CE7E640}">
      <dgm:prSet/>
      <dgm:spPr/>
      <dgm:t>
        <a:bodyPr/>
        <a:lstStyle/>
        <a:p>
          <a:endParaRPr lang="tr-TR"/>
        </a:p>
      </dgm:t>
    </dgm:pt>
    <dgm:pt modelId="{1AA915C5-9E02-4567-9CD3-A435141E5CA0}" type="sibTrans" cxnId="{2BA183C3-9217-4819-BD2A-614B7CE7E640}">
      <dgm:prSet/>
      <dgm:spPr/>
      <dgm:t>
        <a:bodyPr/>
        <a:lstStyle/>
        <a:p>
          <a:endParaRPr lang="tr-TR"/>
        </a:p>
      </dgm:t>
    </dgm:pt>
    <dgm:pt modelId="{CE9AF306-3F3F-4191-BE22-5CBF9CBFE9CF}">
      <dgm:prSet phldrT="[Metin]"/>
      <dgm:spPr/>
      <dgm:t>
        <a:bodyPr/>
        <a:lstStyle/>
        <a:p>
          <a:r>
            <a:rPr lang="tr-TR" dirty="0" smtClean="0"/>
            <a:t>AYT</a:t>
          </a:r>
          <a:endParaRPr lang="tr-TR" dirty="0"/>
        </a:p>
      </dgm:t>
    </dgm:pt>
    <dgm:pt modelId="{DF5215F1-94DA-40EE-9715-4FD718323B0C}" type="parTrans" cxnId="{E487EFE3-6DC9-482B-B3E3-4A064415243E}">
      <dgm:prSet/>
      <dgm:spPr/>
      <dgm:t>
        <a:bodyPr/>
        <a:lstStyle/>
        <a:p>
          <a:endParaRPr lang="tr-TR"/>
        </a:p>
      </dgm:t>
    </dgm:pt>
    <dgm:pt modelId="{223F3AAE-0575-489B-B573-BDC84629126D}" type="sibTrans" cxnId="{E487EFE3-6DC9-482B-B3E3-4A064415243E}">
      <dgm:prSet/>
      <dgm:spPr/>
      <dgm:t>
        <a:bodyPr/>
        <a:lstStyle/>
        <a:p>
          <a:endParaRPr lang="tr-TR"/>
        </a:p>
      </dgm:t>
    </dgm:pt>
    <dgm:pt modelId="{203073A2-D4DA-47EF-BA0A-231669A5FB9C}">
      <dgm:prSet phldrT="[Metin]"/>
      <dgm:spPr/>
      <dgm:t>
        <a:bodyPr/>
        <a:lstStyle/>
        <a:p>
          <a:r>
            <a:rPr lang="tr-TR" dirty="0" smtClean="0"/>
            <a:t>OBP</a:t>
          </a:r>
          <a:endParaRPr lang="tr-TR" dirty="0"/>
        </a:p>
      </dgm:t>
    </dgm:pt>
    <dgm:pt modelId="{917D3A54-00D0-45FB-9232-0E6BEF728F45}" type="parTrans" cxnId="{5CFF35B2-9846-4CFF-AD4C-B9432193EFD7}">
      <dgm:prSet/>
      <dgm:spPr/>
      <dgm:t>
        <a:bodyPr/>
        <a:lstStyle/>
        <a:p>
          <a:endParaRPr lang="tr-TR"/>
        </a:p>
      </dgm:t>
    </dgm:pt>
    <dgm:pt modelId="{4E796FBF-BAF1-465C-A6B2-625E5557A136}" type="sibTrans" cxnId="{5CFF35B2-9846-4CFF-AD4C-B9432193EFD7}">
      <dgm:prSet/>
      <dgm:spPr/>
      <dgm:t>
        <a:bodyPr/>
        <a:lstStyle/>
        <a:p>
          <a:endParaRPr lang="tr-TR"/>
        </a:p>
      </dgm:t>
    </dgm:pt>
    <dgm:pt modelId="{4D91D1E6-2293-4BE2-94BA-8F2AECC95017}" type="pres">
      <dgm:prSet presAssocID="{70768BA7-EC35-4012-9112-40A29AEDFCDA}" presName="CompostProcess" presStyleCnt="0">
        <dgm:presLayoutVars>
          <dgm:dir/>
          <dgm:resizeHandles val="exact"/>
        </dgm:presLayoutVars>
      </dgm:prSet>
      <dgm:spPr/>
    </dgm:pt>
    <dgm:pt modelId="{972CC18C-5A5C-416A-9DA1-55C282243CDD}" type="pres">
      <dgm:prSet presAssocID="{70768BA7-EC35-4012-9112-40A29AEDFCDA}" presName="arrow" presStyleLbl="bgShp" presStyleIdx="0" presStyleCnt="1" custScaleX="58014" custLinFactNeighborX="6451" custLinFactNeighborY="-1617"/>
      <dgm:spPr/>
    </dgm:pt>
    <dgm:pt modelId="{85E37B92-0E6C-4481-9788-7160AC90EC01}" type="pres">
      <dgm:prSet presAssocID="{70768BA7-EC35-4012-9112-40A29AEDFCDA}" presName="linearProcess" presStyleCnt="0"/>
      <dgm:spPr/>
    </dgm:pt>
    <dgm:pt modelId="{5D654512-6FF4-4446-A5C5-0F3DBFA7F26D}" type="pres">
      <dgm:prSet presAssocID="{006C869D-8231-4413-A8A1-81E46544799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331E9B-999D-4D7D-9710-837E3BEC3A63}" type="pres">
      <dgm:prSet presAssocID="{1AA915C5-9E02-4567-9CD3-A435141E5CA0}" presName="sibTrans" presStyleCnt="0"/>
      <dgm:spPr/>
    </dgm:pt>
    <dgm:pt modelId="{F7EFFF19-9B19-4CF6-AA77-D7F39E5335D2}" type="pres">
      <dgm:prSet presAssocID="{CE9AF306-3F3F-4191-BE22-5CBF9CBFE9CF}" presName="textNode" presStyleLbl="node1" presStyleIdx="1" presStyleCnt="3" custLinFactNeighborX="28179" custLinFactNeighborY="-10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3362EB-5C47-4AEA-9AE6-A935484B35DD}" type="pres">
      <dgm:prSet presAssocID="{223F3AAE-0575-489B-B573-BDC84629126D}" presName="sibTrans" presStyleCnt="0"/>
      <dgm:spPr/>
    </dgm:pt>
    <dgm:pt modelId="{C161065B-B5E7-4DC9-815C-70723C8E7303}" type="pres">
      <dgm:prSet presAssocID="{203073A2-D4DA-47EF-BA0A-231669A5FB9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EDF994C-4EDB-4BBE-8C03-EC00221C965C}" type="presOf" srcId="{CE9AF306-3F3F-4191-BE22-5CBF9CBFE9CF}" destId="{F7EFFF19-9B19-4CF6-AA77-D7F39E5335D2}" srcOrd="0" destOrd="0" presId="urn:microsoft.com/office/officeart/2005/8/layout/hProcess9"/>
    <dgm:cxn modelId="{E487EFE3-6DC9-482B-B3E3-4A064415243E}" srcId="{70768BA7-EC35-4012-9112-40A29AEDFCDA}" destId="{CE9AF306-3F3F-4191-BE22-5CBF9CBFE9CF}" srcOrd="1" destOrd="0" parTransId="{DF5215F1-94DA-40EE-9715-4FD718323B0C}" sibTransId="{223F3AAE-0575-489B-B573-BDC84629126D}"/>
    <dgm:cxn modelId="{5CFF35B2-9846-4CFF-AD4C-B9432193EFD7}" srcId="{70768BA7-EC35-4012-9112-40A29AEDFCDA}" destId="{203073A2-D4DA-47EF-BA0A-231669A5FB9C}" srcOrd="2" destOrd="0" parTransId="{917D3A54-00D0-45FB-9232-0E6BEF728F45}" sibTransId="{4E796FBF-BAF1-465C-A6B2-625E5557A136}"/>
    <dgm:cxn modelId="{86873653-BA1A-420E-ABAD-F6EB95362C1E}" type="presOf" srcId="{203073A2-D4DA-47EF-BA0A-231669A5FB9C}" destId="{C161065B-B5E7-4DC9-815C-70723C8E7303}" srcOrd="0" destOrd="0" presId="urn:microsoft.com/office/officeart/2005/8/layout/hProcess9"/>
    <dgm:cxn modelId="{C027BD92-A5B1-476B-A0F5-CF17692EA3AC}" type="presOf" srcId="{006C869D-8231-4413-A8A1-81E46544799C}" destId="{5D654512-6FF4-4446-A5C5-0F3DBFA7F26D}" srcOrd="0" destOrd="0" presId="urn:microsoft.com/office/officeart/2005/8/layout/hProcess9"/>
    <dgm:cxn modelId="{2BA183C3-9217-4819-BD2A-614B7CE7E640}" srcId="{70768BA7-EC35-4012-9112-40A29AEDFCDA}" destId="{006C869D-8231-4413-A8A1-81E46544799C}" srcOrd="0" destOrd="0" parTransId="{8C6529FC-8285-4B95-9568-D8BAAED2A70D}" sibTransId="{1AA915C5-9E02-4567-9CD3-A435141E5CA0}"/>
    <dgm:cxn modelId="{4DBDE1A6-0C10-4439-962B-3A872E96FD37}" type="presOf" srcId="{70768BA7-EC35-4012-9112-40A29AEDFCDA}" destId="{4D91D1E6-2293-4BE2-94BA-8F2AECC95017}" srcOrd="0" destOrd="0" presId="urn:microsoft.com/office/officeart/2005/8/layout/hProcess9"/>
    <dgm:cxn modelId="{B9D58F18-07D4-46F4-ABD7-4BF4876C9420}" type="presParOf" srcId="{4D91D1E6-2293-4BE2-94BA-8F2AECC95017}" destId="{972CC18C-5A5C-416A-9DA1-55C282243CDD}" srcOrd="0" destOrd="0" presId="urn:microsoft.com/office/officeart/2005/8/layout/hProcess9"/>
    <dgm:cxn modelId="{6B7D44A9-8A95-4628-9D2C-1BD27122CB73}" type="presParOf" srcId="{4D91D1E6-2293-4BE2-94BA-8F2AECC95017}" destId="{85E37B92-0E6C-4481-9788-7160AC90EC01}" srcOrd="1" destOrd="0" presId="urn:microsoft.com/office/officeart/2005/8/layout/hProcess9"/>
    <dgm:cxn modelId="{A4844E09-7A5F-49C6-9D9F-9D62BF71B84E}" type="presParOf" srcId="{85E37B92-0E6C-4481-9788-7160AC90EC01}" destId="{5D654512-6FF4-4446-A5C5-0F3DBFA7F26D}" srcOrd="0" destOrd="0" presId="urn:microsoft.com/office/officeart/2005/8/layout/hProcess9"/>
    <dgm:cxn modelId="{03291065-5B38-434E-BA89-F5BF32B3A21E}" type="presParOf" srcId="{85E37B92-0E6C-4481-9788-7160AC90EC01}" destId="{57331E9B-999D-4D7D-9710-837E3BEC3A63}" srcOrd="1" destOrd="0" presId="urn:microsoft.com/office/officeart/2005/8/layout/hProcess9"/>
    <dgm:cxn modelId="{3D7F2B72-D780-4CD9-95FB-B5ED9E933AE8}" type="presParOf" srcId="{85E37B92-0E6C-4481-9788-7160AC90EC01}" destId="{F7EFFF19-9B19-4CF6-AA77-D7F39E5335D2}" srcOrd="2" destOrd="0" presId="urn:microsoft.com/office/officeart/2005/8/layout/hProcess9"/>
    <dgm:cxn modelId="{23CD3EE4-2E74-4D3B-ADAE-7FBF72BA814B}" type="presParOf" srcId="{85E37B92-0E6C-4481-9788-7160AC90EC01}" destId="{263362EB-5C47-4AEA-9AE6-A935484B35DD}" srcOrd="3" destOrd="0" presId="urn:microsoft.com/office/officeart/2005/8/layout/hProcess9"/>
    <dgm:cxn modelId="{4D88359C-E470-424E-A3A1-A1E17C184990}" type="presParOf" srcId="{85E37B92-0E6C-4481-9788-7160AC90EC01}" destId="{C161065B-B5E7-4DC9-815C-70723C8E730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E31806-4C39-47E9-86CD-EB79EB428192}" type="doc">
      <dgm:prSet loTypeId="urn:microsoft.com/office/officeart/2005/8/layout/matrix2" loCatId="matrix" qsTypeId="urn:microsoft.com/office/officeart/2005/8/quickstyle/3d2" qsCatId="3D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BCB0CF76-2E9B-4ABD-8869-01A7019BEA46}">
      <dgm:prSet phldrT="[Text]"/>
      <dgm:spPr/>
      <dgm:t>
        <a:bodyPr/>
        <a:lstStyle/>
        <a:p>
          <a:r>
            <a:rPr lang="tr-TR" dirty="0" smtClean="0"/>
            <a:t>SÖZEL ALAN</a:t>
          </a:r>
          <a:endParaRPr lang="en-US" dirty="0"/>
        </a:p>
      </dgm:t>
    </dgm:pt>
    <dgm:pt modelId="{12D9DAB7-33BA-4ECF-AF6D-AEF3F83A29C3}" type="parTrans" cxnId="{259337CF-0B3D-4653-BF20-9BBF13397099}">
      <dgm:prSet/>
      <dgm:spPr/>
      <dgm:t>
        <a:bodyPr/>
        <a:lstStyle/>
        <a:p>
          <a:endParaRPr lang="en-US"/>
        </a:p>
      </dgm:t>
    </dgm:pt>
    <dgm:pt modelId="{BF361921-843B-43C3-8BFD-06F47DC934C8}" type="sibTrans" cxnId="{259337CF-0B3D-4653-BF20-9BBF13397099}">
      <dgm:prSet/>
      <dgm:spPr/>
      <dgm:t>
        <a:bodyPr/>
        <a:lstStyle/>
        <a:p>
          <a:endParaRPr lang="en-US"/>
        </a:p>
      </dgm:t>
    </dgm:pt>
    <dgm:pt modelId="{174D340A-1DBC-4736-BABC-8C6CC8D6F878}">
      <dgm:prSet phldrT="[Text]"/>
      <dgm:spPr/>
      <dgm:t>
        <a:bodyPr/>
        <a:lstStyle/>
        <a:p>
          <a:r>
            <a:rPr lang="en-US" dirty="0"/>
            <a:t> </a:t>
          </a:r>
          <a:r>
            <a:rPr lang="tr-TR" dirty="0" smtClean="0"/>
            <a:t>SAYISAL ALAN</a:t>
          </a:r>
          <a:endParaRPr lang="en-US" dirty="0"/>
        </a:p>
      </dgm:t>
    </dgm:pt>
    <dgm:pt modelId="{4C81AD53-E29A-4AED-80FA-DD4A3DDAB7E0}" type="parTrans" cxnId="{7538B1CC-5847-43B8-9A08-FA49C0CA2780}">
      <dgm:prSet/>
      <dgm:spPr/>
      <dgm:t>
        <a:bodyPr/>
        <a:lstStyle/>
        <a:p>
          <a:endParaRPr lang="en-US"/>
        </a:p>
      </dgm:t>
    </dgm:pt>
    <dgm:pt modelId="{A4CFFA0E-3AC9-4CCB-9410-52A2AF965A84}" type="sibTrans" cxnId="{7538B1CC-5847-43B8-9A08-FA49C0CA2780}">
      <dgm:prSet/>
      <dgm:spPr/>
      <dgm:t>
        <a:bodyPr/>
        <a:lstStyle/>
        <a:p>
          <a:endParaRPr lang="en-US"/>
        </a:p>
      </dgm:t>
    </dgm:pt>
    <dgm:pt modelId="{E3D04C11-D947-413A-81DE-00EA3CDDBDC2}">
      <dgm:prSet phldrT="[Text]"/>
      <dgm:spPr/>
      <dgm:t>
        <a:bodyPr/>
        <a:lstStyle/>
        <a:p>
          <a:r>
            <a:rPr lang="en-US" dirty="0"/>
            <a:t> </a:t>
          </a:r>
          <a:r>
            <a:rPr lang="tr-TR" dirty="0" smtClean="0"/>
            <a:t>EŞİT AĞIRLIK ALANI</a:t>
          </a:r>
          <a:endParaRPr lang="en-US" dirty="0"/>
        </a:p>
      </dgm:t>
    </dgm:pt>
    <dgm:pt modelId="{DC136269-3770-4A26-AF2F-2407BB0BC66F}" type="parTrans" cxnId="{6706A0DF-4548-41C6-98A4-E2ACD724745C}">
      <dgm:prSet/>
      <dgm:spPr/>
      <dgm:t>
        <a:bodyPr/>
        <a:lstStyle/>
        <a:p>
          <a:endParaRPr lang="en-US"/>
        </a:p>
      </dgm:t>
    </dgm:pt>
    <dgm:pt modelId="{8B01525C-1C25-422A-9CDA-D5E5125CD10F}" type="sibTrans" cxnId="{6706A0DF-4548-41C6-98A4-E2ACD724745C}">
      <dgm:prSet/>
      <dgm:spPr/>
      <dgm:t>
        <a:bodyPr/>
        <a:lstStyle/>
        <a:p>
          <a:endParaRPr lang="en-US"/>
        </a:p>
      </dgm:t>
    </dgm:pt>
    <dgm:pt modelId="{7641BBE5-612A-40BB-A13C-4DAE4A9171DC}">
      <dgm:prSet phldrT="[Text]"/>
      <dgm:spPr/>
      <dgm:t>
        <a:bodyPr/>
        <a:lstStyle/>
        <a:p>
          <a:r>
            <a:rPr lang="en-US" dirty="0"/>
            <a:t> </a:t>
          </a:r>
          <a:r>
            <a:rPr lang="tr-TR" dirty="0" smtClean="0"/>
            <a:t>YABANCI DİL ALANI</a:t>
          </a:r>
          <a:endParaRPr lang="en-US" dirty="0"/>
        </a:p>
      </dgm:t>
    </dgm:pt>
    <dgm:pt modelId="{270BDABB-B31F-4AB0-BA3F-763E8F292D86}" type="parTrans" cxnId="{9EC50658-4684-4563-BE4B-FEE40872A7F7}">
      <dgm:prSet/>
      <dgm:spPr/>
      <dgm:t>
        <a:bodyPr/>
        <a:lstStyle/>
        <a:p>
          <a:endParaRPr lang="en-US"/>
        </a:p>
      </dgm:t>
    </dgm:pt>
    <dgm:pt modelId="{8147E180-0DA6-4525-AB32-BBDF083011A7}" type="sibTrans" cxnId="{9EC50658-4684-4563-BE4B-FEE40872A7F7}">
      <dgm:prSet/>
      <dgm:spPr/>
      <dgm:t>
        <a:bodyPr/>
        <a:lstStyle/>
        <a:p>
          <a:endParaRPr lang="en-US"/>
        </a:p>
      </dgm:t>
    </dgm:pt>
    <dgm:pt modelId="{BD597720-48F2-4493-9787-D93083094F60}" type="pres">
      <dgm:prSet presAssocID="{FCE31806-4C39-47E9-86CD-EB79EB42819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FF0B515-76B9-4690-997E-45E35FBDA025}" type="pres">
      <dgm:prSet presAssocID="{FCE31806-4C39-47E9-86CD-EB79EB428192}" presName="axisShape" presStyleLbl="bgShp" presStyleIdx="0" presStyleCnt="1"/>
      <dgm:spPr/>
      <dgm:t>
        <a:bodyPr/>
        <a:lstStyle/>
        <a:p>
          <a:endParaRPr lang="tr-TR"/>
        </a:p>
      </dgm:t>
    </dgm:pt>
    <dgm:pt modelId="{94A907CC-C31D-428C-84CB-700D98D98B03}" type="pres">
      <dgm:prSet presAssocID="{FCE31806-4C39-47E9-86CD-EB79EB428192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70D4E5-842E-4B81-A8DC-8EC1C6AE1260}" type="pres">
      <dgm:prSet presAssocID="{FCE31806-4C39-47E9-86CD-EB79EB428192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7A9869-D62A-44DC-8BF6-C3ACD0D47DB8}" type="pres">
      <dgm:prSet presAssocID="{FCE31806-4C39-47E9-86CD-EB79EB428192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388FE3-A1C0-4302-BF45-7642169EC0D5}" type="pres">
      <dgm:prSet presAssocID="{FCE31806-4C39-47E9-86CD-EB79EB428192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6A4FFCA-B3E8-4280-BBFF-2A04B5AB2856}" type="presOf" srcId="{174D340A-1DBC-4736-BABC-8C6CC8D6F878}" destId="{5D70D4E5-842E-4B81-A8DC-8EC1C6AE1260}" srcOrd="0" destOrd="0" presId="urn:microsoft.com/office/officeart/2005/8/layout/matrix2"/>
    <dgm:cxn modelId="{6BADFBBE-C827-4E3C-892D-3295F41DF5E4}" type="presOf" srcId="{FCE31806-4C39-47E9-86CD-EB79EB428192}" destId="{BD597720-48F2-4493-9787-D93083094F60}" srcOrd="0" destOrd="0" presId="urn:microsoft.com/office/officeart/2005/8/layout/matrix2"/>
    <dgm:cxn modelId="{6706A0DF-4548-41C6-98A4-E2ACD724745C}" srcId="{FCE31806-4C39-47E9-86CD-EB79EB428192}" destId="{E3D04C11-D947-413A-81DE-00EA3CDDBDC2}" srcOrd="2" destOrd="0" parTransId="{DC136269-3770-4A26-AF2F-2407BB0BC66F}" sibTransId="{8B01525C-1C25-422A-9CDA-D5E5125CD10F}"/>
    <dgm:cxn modelId="{8874AD2A-2DF4-41E6-B916-C9656D9B2148}" type="presOf" srcId="{7641BBE5-612A-40BB-A13C-4DAE4A9171DC}" destId="{30388FE3-A1C0-4302-BF45-7642169EC0D5}" srcOrd="0" destOrd="0" presId="urn:microsoft.com/office/officeart/2005/8/layout/matrix2"/>
    <dgm:cxn modelId="{7538B1CC-5847-43B8-9A08-FA49C0CA2780}" srcId="{FCE31806-4C39-47E9-86CD-EB79EB428192}" destId="{174D340A-1DBC-4736-BABC-8C6CC8D6F878}" srcOrd="1" destOrd="0" parTransId="{4C81AD53-E29A-4AED-80FA-DD4A3DDAB7E0}" sibTransId="{A4CFFA0E-3AC9-4CCB-9410-52A2AF965A84}"/>
    <dgm:cxn modelId="{DFBA2E49-4B8C-4D68-9CB1-A3ADC3B6C323}" type="presOf" srcId="{BCB0CF76-2E9B-4ABD-8869-01A7019BEA46}" destId="{94A907CC-C31D-428C-84CB-700D98D98B03}" srcOrd="0" destOrd="0" presId="urn:microsoft.com/office/officeart/2005/8/layout/matrix2"/>
    <dgm:cxn modelId="{9EC50658-4684-4563-BE4B-FEE40872A7F7}" srcId="{FCE31806-4C39-47E9-86CD-EB79EB428192}" destId="{7641BBE5-612A-40BB-A13C-4DAE4A9171DC}" srcOrd="3" destOrd="0" parTransId="{270BDABB-B31F-4AB0-BA3F-763E8F292D86}" sibTransId="{8147E180-0DA6-4525-AB32-BBDF083011A7}"/>
    <dgm:cxn modelId="{62036DD7-2E54-4FFB-9D65-7B0D0EF28F81}" type="presOf" srcId="{E3D04C11-D947-413A-81DE-00EA3CDDBDC2}" destId="{7F7A9869-D62A-44DC-8BF6-C3ACD0D47DB8}" srcOrd="0" destOrd="0" presId="urn:microsoft.com/office/officeart/2005/8/layout/matrix2"/>
    <dgm:cxn modelId="{259337CF-0B3D-4653-BF20-9BBF13397099}" srcId="{FCE31806-4C39-47E9-86CD-EB79EB428192}" destId="{BCB0CF76-2E9B-4ABD-8869-01A7019BEA46}" srcOrd="0" destOrd="0" parTransId="{12D9DAB7-33BA-4ECF-AF6D-AEF3F83A29C3}" sibTransId="{BF361921-843B-43C3-8BFD-06F47DC934C8}"/>
    <dgm:cxn modelId="{75CFAD91-9118-4CEB-AA7B-9C688D5E8209}" type="presParOf" srcId="{BD597720-48F2-4493-9787-D93083094F60}" destId="{9FF0B515-76B9-4690-997E-45E35FBDA025}" srcOrd="0" destOrd="0" presId="urn:microsoft.com/office/officeart/2005/8/layout/matrix2"/>
    <dgm:cxn modelId="{54782954-442A-4BF5-AC70-BD41033F3715}" type="presParOf" srcId="{BD597720-48F2-4493-9787-D93083094F60}" destId="{94A907CC-C31D-428C-84CB-700D98D98B03}" srcOrd="1" destOrd="0" presId="urn:microsoft.com/office/officeart/2005/8/layout/matrix2"/>
    <dgm:cxn modelId="{BCC5090B-487E-4308-8733-60B53696514E}" type="presParOf" srcId="{BD597720-48F2-4493-9787-D93083094F60}" destId="{5D70D4E5-842E-4B81-A8DC-8EC1C6AE1260}" srcOrd="2" destOrd="0" presId="urn:microsoft.com/office/officeart/2005/8/layout/matrix2"/>
    <dgm:cxn modelId="{1B594DE4-B745-4833-997C-4DD4F83909BE}" type="presParOf" srcId="{BD597720-48F2-4493-9787-D93083094F60}" destId="{7F7A9869-D62A-44DC-8BF6-C3ACD0D47DB8}" srcOrd="3" destOrd="0" presId="urn:microsoft.com/office/officeart/2005/8/layout/matrix2"/>
    <dgm:cxn modelId="{2DADE685-9F2A-43E2-A45B-58DD7E8F44B1}" type="presParOf" srcId="{BD597720-48F2-4493-9787-D93083094F60}" destId="{30388FE3-A1C0-4302-BF45-7642169EC0D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1BCBA6-486F-40E2-98CA-4C154D8ABF6D}" type="doc">
      <dgm:prSet loTypeId="urn:microsoft.com/office/officeart/2005/8/layout/hList1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tr-TR"/>
        </a:p>
      </dgm:t>
    </dgm:pt>
    <dgm:pt modelId="{C8CC6CE6-83F4-4E96-B976-044660545765}">
      <dgm:prSet phldrT="[Metin]"/>
      <dgm:spPr/>
      <dgm:t>
        <a:bodyPr/>
        <a:lstStyle/>
        <a:p>
          <a:r>
            <a:rPr lang="tr-TR" dirty="0" smtClean="0"/>
            <a:t>HUKUK </a:t>
          </a:r>
          <a:endParaRPr lang="tr-TR" dirty="0"/>
        </a:p>
      </dgm:t>
    </dgm:pt>
    <dgm:pt modelId="{41E4742B-8187-4095-994C-1E2A0240A4B5}" type="parTrans" cxnId="{2C8CF1A9-0EBA-475D-B687-47765C372354}">
      <dgm:prSet/>
      <dgm:spPr/>
      <dgm:t>
        <a:bodyPr/>
        <a:lstStyle/>
        <a:p>
          <a:endParaRPr lang="tr-TR"/>
        </a:p>
      </dgm:t>
    </dgm:pt>
    <dgm:pt modelId="{8ED35B7E-7690-421A-B53A-147E97D310BB}" type="sibTrans" cxnId="{2C8CF1A9-0EBA-475D-B687-47765C372354}">
      <dgm:prSet/>
      <dgm:spPr/>
      <dgm:t>
        <a:bodyPr/>
        <a:lstStyle/>
        <a:p>
          <a:endParaRPr lang="tr-TR"/>
        </a:p>
      </dgm:t>
    </dgm:pt>
    <dgm:pt modelId="{CE2D5CFE-E2F7-4C90-8981-4FF049911B9F}">
      <dgm:prSet phldrT="[Metin]"/>
      <dgm:spPr/>
      <dgm:t>
        <a:bodyPr/>
        <a:lstStyle/>
        <a:p>
          <a:r>
            <a:rPr lang="tr-TR" dirty="0" smtClean="0"/>
            <a:t>125 BİN</a:t>
          </a:r>
          <a:endParaRPr lang="tr-TR" dirty="0"/>
        </a:p>
      </dgm:t>
    </dgm:pt>
    <dgm:pt modelId="{263F3ACE-88F1-4411-8BC0-3D715F894134}" type="parTrans" cxnId="{8ADD6599-804E-4AC2-90BD-2C664217EAEF}">
      <dgm:prSet/>
      <dgm:spPr/>
      <dgm:t>
        <a:bodyPr/>
        <a:lstStyle/>
        <a:p>
          <a:endParaRPr lang="tr-TR"/>
        </a:p>
      </dgm:t>
    </dgm:pt>
    <dgm:pt modelId="{1C167A53-4D5F-4D67-92D9-A2B54F1696B6}" type="sibTrans" cxnId="{8ADD6599-804E-4AC2-90BD-2C664217EAEF}">
      <dgm:prSet/>
      <dgm:spPr/>
      <dgm:t>
        <a:bodyPr/>
        <a:lstStyle/>
        <a:p>
          <a:endParaRPr lang="tr-TR"/>
        </a:p>
      </dgm:t>
    </dgm:pt>
    <dgm:pt modelId="{8549200E-528D-46D0-ACF4-ECD0F49617AD}">
      <dgm:prSet phldrT="[Metin]"/>
      <dgm:spPr/>
      <dgm:t>
        <a:bodyPr/>
        <a:lstStyle/>
        <a:p>
          <a:r>
            <a:rPr lang="tr-TR" dirty="0" smtClean="0"/>
            <a:t>TIP</a:t>
          </a:r>
          <a:endParaRPr lang="tr-TR" dirty="0"/>
        </a:p>
      </dgm:t>
    </dgm:pt>
    <dgm:pt modelId="{150D9665-1CB7-43B5-ABEF-113CA3FA26AE}" type="parTrans" cxnId="{2F1302DC-24C2-4942-A3A8-8C1BFFCEAFB7}">
      <dgm:prSet/>
      <dgm:spPr/>
      <dgm:t>
        <a:bodyPr/>
        <a:lstStyle/>
        <a:p>
          <a:endParaRPr lang="tr-TR"/>
        </a:p>
      </dgm:t>
    </dgm:pt>
    <dgm:pt modelId="{71122883-3B91-4D92-9C50-7CF0652A19B7}" type="sibTrans" cxnId="{2F1302DC-24C2-4942-A3A8-8C1BFFCEAFB7}">
      <dgm:prSet/>
      <dgm:spPr/>
      <dgm:t>
        <a:bodyPr/>
        <a:lstStyle/>
        <a:p>
          <a:endParaRPr lang="tr-TR"/>
        </a:p>
      </dgm:t>
    </dgm:pt>
    <dgm:pt modelId="{7C2AA933-488E-4F36-8811-AA6966CF80FE}">
      <dgm:prSet phldrT="[Metin]"/>
      <dgm:spPr/>
      <dgm:t>
        <a:bodyPr/>
        <a:lstStyle/>
        <a:p>
          <a:r>
            <a:rPr lang="tr-TR" dirty="0" smtClean="0"/>
            <a:t>50 BİN</a:t>
          </a:r>
          <a:endParaRPr lang="tr-TR" dirty="0"/>
        </a:p>
      </dgm:t>
    </dgm:pt>
    <dgm:pt modelId="{E2745E36-EB1D-43EF-9738-FF02DD0DB09B}" type="parTrans" cxnId="{F773E5F5-7226-4375-B67F-341D2D9A9ED7}">
      <dgm:prSet/>
      <dgm:spPr/>
      <dgm:t>
        <a:bodyPr/>
        <a:lstStyle/>
        <a:p>
          <a:endParaRPr lang="tr-TR"/>
        </a:p>
      </dgm:t>
    </dgm:pt>
    <dgm:pt modelId="{792A7512-5FD6-451B-AB49-184848A88DDE}" type="sibTrans" cxnId="{F773E5F5-7226-4375-B67F-341D2D9A9ED7}">
      <dgm:prSet/>
      <dgm:spPr/>
      <dgm:t>
        <a:bodyPr/>
        <a:lstStyle/>
        <a:p>
          <a:endParaRPr lang="tr-TR"/>
        </a:p>
      </dgm:t>
    </dgm:pt>
    <dgm:pt modelId="{046A872A-F5F5-4CEE-BA47-8AEE54389522}">
      <dgm:prSet phldrT="[Metin]"/>
      <dgm:spPr/>
      <dgm:t>
        <a:bodyPr/>
        <a:lstStyle/>
        <a:p>
          <a:r>
            <a:rPr lang="tr-TR" dirty="0" smtClean="0"/>
            <a:t>ECZACILIK</a:t>
          </a:r>
          <a:endParaRPr lang="tr-TR" dirty="0"/>
        </a:p>
      </dgm:t>
    </dgm:pt>
    <dgm:pt modelId="{0AE4B164-C96C-4E1E-AC63-F13F9E45C911}" type="parTrans" cxnId="{5AC98D6A-4086-46B9-94B4-388127DD6C23}">
      <dgm:prSet/>
      <dgm:spPr/>
      <dgm:t>
        <a:bodyPr/>
        <a:lstStyle/>
        <a:p>
          <a:endParaRPr lang="tr-TR"/>
        </a:p>
      </dgm:t>
    </dgm:pt>
    <dgm:pt modelId="{AB8F9B94-1B5A-4FD3-856A-6CB55FFD5E61}" type="sibTrans" cxnId="{5AC98D6A-4086-46B9-94B4-388127DD6C23}">
      <dgm:prSet/>
      <dgm:spPr/>
      <dgm:t>
        <a:bodyPr/>
        <a:lstStyle/>
        <a:p>
          <a:endParaRPr lang="tr-TR"/>
        </a:p>
      </dgm:t>
    </dgm:pt>
    <dgm:pt modelId="{10556651-ACAB-417E-B34B-8573FF775683}">
      <dgm:prSet phldrT="[Metin]"/>
      <dgm:spPr/>
      <dgm:t>
        <a:bodyPr/>
        <a:lstStyle/>
        <a:p>
          <a:r>
            <a:rPr lang="tr-TR" dirty="0" smtClean="0"/>
            <a:t>100 BİN</a:t>
          </a:r>
          <a:endParaRPr lang="tr-TR" dirty="0"/>
        </a:p>
      </dgm:t>
    </dgm:pt>
    <dgm:pt modelId="{95628AF3-83BA-4BD2-AC60-D5ADFDF36F7B}" type="parTrans" cxnId="{C08A59C8-1AED-45A9-8BBE-692B538DCD2E}">
      <dgm:prSet/>
      <dgm:spPr/>
      <dgm:t>
        <a:bodyPr/>
        <a:lstStyle/>
        <a:p>
          <a:endParaRPr lang="tr-TR"/>
        </a:p>
      </dgm:t>
    </dgm:pt>
    <dgm:pt modelId="{F7CF9798-8B08-40E5-80CD-662C50905DC9}" type="sibTrans" cxnId="{C08A59C8-1AED-45A9-8BBE-692B538DCD2E}">
      <dgm:prSet/>
      <dgm:spPr/>
      <dgm:t>
        <a:bodyPr/>
        <a:lstStyle/>
        <a:p>
          <a:endParaRPr lang="tr-TR"/>
        </a:p>
      </dgm:t>
    </dgm:pt>
    <dgm:pt modelId="{663F3545-6AF5-44F1-8639-98916295FE90}" type="pres">
      <dgm:prSet presAssocID="{CA1BCBA6-486F-40E2-98CA-4C154D8ABF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2DAD4B3-C332-49C6-B8A0-063A8A227309}" type="pres">
      <dgm:prSet presAssocID="{C8CC6CE6-83F4-4E96-B976-044660545765}" presName="composite" presStyleCnt="0"/>
      <dgm:spPr/>
    </dgm:pt>
    <dgm:pt modelId="{33C0C58F-0965-464C-A26D-EC82538CA27B}" type="pres">
      <dgm:prSet presAssocID="{C8CC6CE6-83F4-4E96-B976-04466054576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3DC0BE-C0B5-48B6-96AB-02F1C08CB019}" type="pres">
      <dgm:prSet presAssocID="{C8CC6CE6-83F4-4E96-B976-04466054576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106F7F-BC2C-4CA7-83FF-28BF94CEEAFE}" type="pres">
      <dgm:prSet presAssocID="{8ED35B7E-7690-421A-B53A-147E97D310BB}" presName="space" presStyleCnt="0"/>
      <dgm:spPr/>
    </dgm:pt>
    <dgm:pt modelId="{D70F95B3-8D10-4A78-8147-C23DC1A362DD}" type="pres">
      <dgm:prSet presAssocID="{8549200E-528D-46D0-ACF4-ECD0F49617AD}" presName="composite" presStyleCnt="0"/>
      <dgm:spPr/>
    </dgm:pt>
    <dgm:pt modelId="{D6CA8D80-7928-47FE-BEAB-3C039060D174}" type="pres">
      <dgm:prSet presAssocID="{8549200E-528D-46D0-ACF4-ECD0F49617A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3E8D17-0335-43AD-9714-8F7D37550CEC}" type="pres">
      <dgm:prSet presAssocID="{8549200E-528D-46D0-ACF4-ECD0F49617A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EBEBEC-DECF-4619-B836-3882587575B7}" type="pres">
      <dgm:prSet presAssocID="{71122883-3B91-4D92-9C50-7CF0652A19B7}" presName="space" presStyleCnt="0"/>
      <dgm:spPr/>
    </dgm:pt>
    <dgm:pt modelId="{2C34CAE1-B5B5-4D32-B76B-6C11B8F70248}" type="pres">
      <dgm:prSet presAssocID="{046A872A-F5F5-4CEE-BA47-8AEE54389522}" presName="composite" presStyleCnt="0"/>
      <dgm:spPr/>
    </dgm:pt>
    <dgm:pt modelId="{D85ED611-5CF1-443D-B69D-636CFCF1EA19}" type="pres">
      <dgm:prSet presAssocID="{046A872A-F5F5-4CEE-BA47-8AEE5438952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8657D7-B71A-42F3-AB8A-0EB41D480F37}" type="pres">
      <dgm:prSet presAssocID="{046A872A-F5F5-4CEE-BA47-8AEE5438952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C8CF1A9-0EBA-475D-B687-47765C372354}" srcId="{CA1BCBA6-486F-40E2-98CA-4C154D8ABF6D}" destId="{C8CC6CE6-83F4-4E96-B976-044660545765}" srcOrd="0" destOrd="0" parTransId="{41E4742B-8187-4095-994C-1E2A0240A4B5}" sibTransId="{8ED35B7E-7690-421A-B53A-147E97D310BB}"/>
    <dgm:cxn modelId="{F773E5F5-7226-4375-B67F-341D2D9A9ED7}" srcId="{8549200E-528D-46D0-ACF4-ECD0F49617AD}" destId="{7C2AA933-488E-4F36-8811-AA6966CF80FE}" srcOrd="0" destOrd="0" parTransId="{E2745E36-EB1D-43EF-9738-FF02DD0DB09B}" sibTransId="{792A7512-5FD6-451B-AB49-184848A88DDE}"/>
    <dgm:cxn modelId="{5AC98D6A-4086-46B9-94B4-388127DD6C23}" srcId="{CA1BCBA6-486F-40E2-98CA-4C154D8ABF6D}" destId="{046A872A-F5F5-4CEE-BA47-8AEE54389522}" srcOrd="2" destOrd="0" parTransId="{0AE4B164-C96C-4E1E-AC63-F13F9E45C911}" sibTransId="{AB8F9B94-1B5A-4FD3-856A-6CB55FFD5E61}"/>
    <dgm:cxn modelId="{2BBC9A56-F166-4808-B37B-FC3E74BF9CF6}" type="presOf" srcId="{C8CC6CE6-83F4-4E96-B976-044660545765}" destId="{33C0C58F-0965-464C-A26D-EC82538CA27B}" srcOrd="0" destOrd="0" presId="urn:microsoft.com/office/officeart/2005/8/layout/hList1"/>
    <dgm:cxn modelId="{8ADD6599-804E-4AC2-90BD-2C664217EAEF}" srcId="{C8CC6CE6-83F4-4E96-B976-044660545765}" destId="{CE2D5CFE-E2F7-4C90-8981-4FF049911B9F}" srcOrd="0" destOrd="0" parTransId="{263F3ACE-88F1-4411-8BC0-3D715F894134}" sibTransId="{1C167A53-4D5F-4D67-92D9-A2B54F1696B6}"/>
    <dgm:cxn modelId="{3CFDF86E-8778-4D2D-8676-990B28286C6B}" type="presOf" srcId="{10556651-ACAB-417E-B34B-8573FF775683}" destId="{AB8657D7-B71A-42F3-AB8A-0EB41D480F37}" srcOrd="0" destOrd="0" presId="urn:microsoft.com/office/officeart/2005/8/layout/hList1"/>
    <dgm:cxn modelId="{2F1302DC-24C2-4942-A3A8-8C1BFFCEAFB7}" srcId="{CA1BCBA6-486F-40E2-98CA-4C154D8ABF6D}" destId="{8549200E-528D-46D0-ACF4-ECD0F49617AD}" srcOrd="1" destOrd="0" parTransId="{150D9665-1CB7-43B5-ABEF-113CA3FA26AE}" sibTransId="{71122883-3B91-4D92-9C50-7CF0652A19B7}"/>
    <dgm:cxn modelId="{7C50277C-CD9E-426E-9B20-3B5F50BE4C1D}" type="presOf" srcId="{8549200E-528D-46D0-ACF4-ECD0F49617AD}" destId="{D6CA8D80-7928-47FE-BEAB-3C039060D174}" srcOrd="0" destOrd="0" presId="urn:microsoft.com/office/officeart/2005/8/layout/hList1"/>
    <dgm:cxn modelId="{7167636E-4B19-4E73-BF44-A58A7A5D9130}" type="presOf" srcId="{7C2AA933-488E-4F36-8811-AA6966CF80FE}" destId="{D93E8D17-0335-43AD-9714-8F7D37550CEC}" srcOrd="0" destOrd="0" presId="urn:microsoft.com/office/officeart/2005/8/layout/hList1"/>
    <dgm:cxn modelId="{2D6EB187-39C0-43CC-A94A-940E40D7BAF8}" type="presOf" srcId="{CE2D5CFE-E2F7-4C90-8981-4FF049911B9F}" destId="{943DC0BE-C0B5-48B6-96AB-02F1C08CB019}" srcOrd="0" destOrd="0" presId="urn:microsoft.com/office/officeart/2005/8/layout/hList1"/>
    <dgm:cxn modelId="{C08A59C8-1AED-45A9-8BBE-692B538DCD2E}" srcId="{046A872A-F5F5-4CEE-BA47-8AEE54389522}" destId="{10556651-ACAB-417E-B34B-8573FF775683}" srcOrd="0" destOrd="0" parTransId="{95628AF3-83BA-4BD2-AC60-D5ADFDF36F7B}" sibTransId="{F7CF9798-8B08-40E5-80CD-662C50905DC9}"/>
    <dgm:cxn modelId="{B1A9BAF7-046F-4141-9B4E-CE6AF221CF63}" type="presOf" srcId="{CA1BCBA6-486F-40E2-98CA-4C154D8ABF6D}" destId="{663F3545-6AF5-44F1-8639-98916295FE90}" srcOrd="0" destOrd="0" presId="urn:microsoft.com/office/officeart/2005/8/layout/hList1"/>
    <dgm:cxn modelId="{9E640AD2-6CB8-4002-9DBF-0C41EAB9DD00}" type="presOf" srcId="{046A872A-F5F5-4CEE-BA47-8AEE54389522}" destId="{D85ED611-5CF1-443D-B69D-636CFCF1EA19}" srcOrd="0" destOrd="0" presId="urn:microsoft.com/office/officeart/2005/8/layout/hList1"/>
    <dgm:cxn modelId="{E60EBFEB-B29B-4F43-95D9-7B2756D1698B}" type="presParOf" srcId="{663F3545-6AF5-44F1-8639-98916295FE90}" destId="{32DAD4B3-C332-49C6-B8A0-063A8A227309}" srcOrd="0" destOrd="0" presId="urn:microsoft.com/office/officeart/2005/8/layout/hList1"/>
    <dgm:cxn modelId="{04E7E279-B6B0-46BB-90C7-C8D88245D6B6}" type="presParOf" srcId="{32DAD4B3-C332-49C6-B8A0-063A8A227309}" destId="{33C0C58F-0965-464C-A26D-EC82538CA27B}" srcOrd="0" destOrd="0" presId="urn:microsoft.com/office/officeart/2005/8/layout/hList1"/>
    <dgm:cxn modelId="{439B0262-3681-4BA0-8572-0009A10289C3}" type="presParOf" srcId="{32DAD4B3-C332-49C6-B8A0-063A8A227309}" destId="{943DC0BE-C0B5-48B6-96AB-02F1C08CB019}" srcOrd="1" destOrd="0" presId="urn:microsoft.com/office/officeart/2005/8/layout/hList1"/>
    <dgm:cxn modelId="{DE945B7A-09E9-4AB7-B5D5-7D5BF6907970}" type="presParOf" srcId="{663F3545-6AF5-44F1-8639-98916295FE90}" destId="{C8106F7F-BC2C-4CA7-83FF-28BF94CEEAFE}" srcOrd="1" destOrd="0" presId="urn:microsoft.com/office/officeart/2005/8/layout/hList1"/>
    <dgm:cxn modelId="{B98A003E-F68F-4AE6-A436-282F2B46996B}" type="presParOf" srcId="{663F3545-6AF5-44F1-8639-98916295FE90}" destId="{D70F95B3-8D10-4A78-8147-C23DC1A362DD}" srcOrd="2" destOrd="0" presId="urn:microsoft.com/office/officeart/2005/8/layout/hList1"/>
    <dgm:cxn modelId="{62EABECE-D48C-49F3-B15E-42E1AAD4B186}" type="presParOf" srcId="{D70F95B3-8D10-4A78-8147-C23DC1A362DD}" destId="{D6CA8D80-7928-47FE-BEAB-3C039060D174}" srcOrd="0" destOrd="0" presId="urn:microsoft.com/office/officeart/2005/8/layout/hList1"/>
    <dgm:cxn modelId="{45BFC719-B254-4778-BF41-11B4E06AC7F5}" type="presParOf" srcId="{D70F95B3-8D10-4A78-8147-C23DC1A362DD}" destId="{D93E8D17-0335-43AD-9714-8F7D37550CEC}" srcOrd="1" destOrd="0" presId="urn:microsoft.com/office/officeart/2005/8/layout/hList1"/>
    <dgm:cxn modelId="{42DC6D16-CDBD-4A78-BA31-4D53BBDE49F4}" type="presParOf" srcId="{663F3545-6AF5-44F1-8639-98916295FE90}" destId="{4CEBEBEC-DECF-4619-B836-3882587575B7}" srcOrd="3" destOrd="0" presId="urn:microsoft.com/office/officeart/2005/8/layout/hList1"/>
    <dgm:cxn modelId="{52DE0348-8DF9-4B54-BD3B-83070E9ADF44}" type="presParOf" srcId="{663F3545-6AF5-44F1-8639-98916295FE90}" destId="{2C34CAE1-B5B5-4D32-B76B-6C11B8F70248}" srcOrd="4" destOrd="0" presId="urn:microsoft.com/office/officeart/2005/8/layout/hList1"/>
    <dgm:cxn modelId="{EF3F563A-5E11-4FF0-AE7C-931F93C71BD4}" type="presParOf" srcId="{2C34CAE1-B5B5-4D32-B76B-6C11B8F70248}" destId="{D85ED611-5CF1-443D-B69D-636CFCF1EA19}" srcOrd="0" destOrd="0" presId="urn:microsoft.com/office/officeart/2005/8/layout/hList1"/>
    <dgm:cxn modelId="{C6247367-A2C9-4BFE-BE44-BDE46F6053C7}" type="presParOf" srcId="{2C34CAE1-B5B5-4D32-B76B-6C11B8F70248}" destId="{AB8657D7-B71A-42F3-AB8A-0EB41D480F3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A1BCBA6-486F-40E2-98CA-4C154D8ABF6D}" type="doc">
      <dgm:prSet loTypeId="urn:microsoft.com/office/officeart/2005/8/layout/hList1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tr-TR"/>
        </a:p>
      </dgm:t>
    </dgm:pt>
    <dgm:pt modelId="{C8CC6CE6-83F4-4E96-B976-044660545765}">
      <dgm:prSet phldrT="[Metin]"/>
      <dgm:spPr/>
      <dgm:t>
        <a:bodyPr/>
        <a:lstStyle/>
        <a:p>
          <a:r>
            <a:rPr lang="tr-TR" dirty="0" smtClean="0"/>
            <a:t>DİŞ HEKİMLİĞİ</a:t>
          </a:r>
          <a:endParaRPr lang="tr-TR" dirty="0"/>
        </a:p>
      </dgm:t>
    </dgm:pt>
    <dgm:pt modelId="{41E4742B-8187-4095-994C-1E2A0240A4B5}" type="parTrans" cxnId="{2C8CF1A9-0EBA-475D-B687-47765C372354}">
      <dgm:prSet/>
      <dgm:spPr/>
      <dgm:t>
        <a:bodyPr/>
        <a:lstStyle/>
        <a:p>
          <a:endParaRPr lang="tr-TR"/>
        </a:p>
      </dgm:t>
    </dgm:pt>
    <dgm:pt modelId="{8ED35B7E-7690-421A-B53A-147E97D310BB}" type="sibTrans" cxnId="{2C8CF1A9-0EBA-475D-B687-47765C372354}">
      <dgm:prSet/>
      <dgm:spPr/>
      <dgm:t>
        <a:bodyPr/>
        <a:lstStyle/>
        <a:p>
          <a:endParaRPr lang="tr-TR"/>
        </a:p>
      </dgm:t>
    </dgm:pt>
    <dgm:pt modelId="{CE2D5CFE-E2F7-4C90-8981-4FF049911B9F}">
      <dgm:prSet phldrT="[Metin]"/>
      <dgm:spPr/>
      <dgm:t>
        <a:bodyPr/>
        <a:lstStyle/>
        <a:p>
          <a:r>
            <a:rPr lang="tr-TR" dirty="0" smtClean="0"/>
            <a:t>80 BİN</a:t>
          </a:r>
          <a:endParaRPr lang="tr-TR" dirty="0"/>
        </a:p>
      </dgm:t>
    </dgm:pt>
    <dgm:pt modelId="{263F3ACE-88F1-4411-8BC0-3D715F894134}" type="parTrans" cxnId="{8ADD6599-804E-4AC2-90BD-2C664217EAEF}">
      <dgm:prSet/>
      <dgm:spPr/>
      <dgm:t>
        <a:bodyPr/>
        <a:lstStyle/>
        <a:p>
          <a:endParaRPr lang="tr-TR"/>
        </a:p>
      </dgm:t>
    </dgm:pt>
    <dgm:pt modelId="{1C167A53-4D5F-4D67-92D9-A2B54F1696B6}" type="sibTrans" cxnId="{8ADD6599-804E-4AC2-90BD-2C664217EAEF}">
      <dgm:prSet/>
      <dgm:spPr/>
      <dgm:t>
        <a:bodyPr/>
        <a:lstStyle/>
        <a:p>
          <a:endParaRPr lang="tr-TR"/>
        </a:p>
      </dgm:t>
    </dgm:pt>
    <dgm:pt modelId="{8549200E-528D-46D0-ACF4-ECD0F49617AD}">
      <dgm:prSet phldrT="[Metin]"/>
      <dgm:spPr/>
      <dgm:t>
        <a:bodyPr/>
        <a:lstStyle/>
        <a:p>
          <a:r>
            <a:rPr lang="tr-TR" dirty="0" smtClean="0"/>
            <a:t>MÜHENDİSLİK - ÖĞRETMENLİK</a:t>
          </a:r>
          <a:endParaRPr lang="tr-TR" dirty="0"/>
        </a:p>
      </dgm:t>
    </dgm:pt>
    <dgm:pt modelId="{150D9665-1CB7-43B5-ABEF-113CA3FA26AE}" type="parTrans" cxnId="{2F1302DC-24C2-4942-A3A8-8C1BFFCEAFB7}">
      <dgm:prSet/>
      <dgm:spPr/>
      <dgm:t>
        <a:bodyPr/>
        <a:lstStyle/>
        <a:p>
          <a:endParaRPr lang="tr-TR"/>
        </a:p>
      </dgm:t>
    </dgm:pt>
    <dgm:pt modelId="{71122883-3B91-4D92-9C50-7CF0652A19B7}" type="sibTrans" cxnId="{2F1302DC-24C2-4942-A3A8-8C1BFFCEAFB7}">
      <dgm:prSet/>
      <dgm:spPr/>
      <dgm:t>
        <a:bodyPr/>
        <a:lstStyle/>
        <a:p>
          <a:endParaRPr lang="tr-TR"/>
        </a:p>
      </dgm:t>
    </dgm:pt>
    <dgm:pt modelId="{7C2AA933-488E-4F36-8811-AA6966CF80FE}">
      <dgm:prSet phldrT="[Metin]"/>
      <dgm:spPr/>
      <dgm:t>
        <a:bodyPr/>
        <a:lstStyle/>
        <a:p>
          <a:r>
            <a:rPr lang="tr-TR" dirty="0" smtClean="0"/>
            <a:t>300  BİN</a:t>
          </a:r>
          <a:endParaRPr lang="tr-TR" dirty="0"/>
        </a:p>
      </dgm:t>
    </dgm:pt>
    <dgm:pt modelId="{E2745E36-EB1D-43EF-9738-FF02DD0DB09B}" type="parTrans" cxnId="{F773E5F5-7226-4375-B67F-341D2D9A9ED7}">
      <dgm:prSet/>
      <dgm:spPr/>
      <dgm:t>
        <a:bodyPr/>
        <a:lstStyle/>
        <a:p>
          <a:endParaRPr lang="tr-TR"/>
        </a:p>
      </dgm:t>
    </dgm:pt>
    <dgm:pt modelId="{792A7512-5FD6-451B-AB49-184848A88DDE}" type="sibTrans" cxnId="{F773E5F5-7226-4375-B67F-341D2D9A9ED7}">
      <dgm:prSet/>
      <dgm:spPr/>
      <dgm:t>
        <a:bodyPr/>
        <a:lstStyle/>
        <a:p>
          <a:endParaRPr lang="tr-TR"/>
        </a:p>
      </dgm:t>
    </dgm:pt>
    <dgm:pt modelId="{046A872A-F5F5-4CEE-BA47-8AEE54389522}">
      <dgm:prSet phldrT="[Metin]"/>
      <dgm:spPr/>
      <dgm:t>
        <a:bodyPr/>
        <a:lstStyle/>
        <a:p>
          <a:r>
            <a:rPr lang="tr-TR" dirty="0" smtClean="0"/>
            <a:t>MİMARLIK</a:t>
          </a:r>
          <a:endParaRPr lang="tr-TR" dirty="0"/>
        </a:p>
      </dgm:t>
    </dgm:pt>
    <dgm:pt modelId="{0AE4B164-C96C-4E1E-AC63-F13F9E45C911}" type="parTrans" cxnId="{5AC98D6A-4086-46B9-94B4-388127DD6C23}">
      <dgm:prSet/>
      <dgm:spPr/>
      <dgm:t>
        <a:bodyPr/>
        <a:lstStyle/>
        <a:p>
          <a:endParaRPr lang="tr-TR"/>
        </a:p>
      </dgm:t>
    </dgm:pt>
    <dgm:pt modelId="{AB8F9B94-1B5A-4FD3-856A-6CB55FFD5E61}" type="sibTrans" cxnId="{5AC98D6A-4086-46B9-94B4-388127DD6C23}">
      <dgm:prSet/>
      <dgm:spPr/>
      <dgm:t>
        <a:bodyPr/>
        <a:lstStyle/>
        <a:p>
          <a:endParaRPr lang="tr-TR"/>
        </a:p>
      </dgm:t>
    </dgm:pt>
    <dgm:pt modelId="{10556651-ACAB-417E-B34B-8573FF775683}">
      <dgm:prSet phldrT="[Metin]"/>
      <dgm:spPr/>
      <dgm:t>
        <a:bodyPr/>
        <a:lstStyle/>
        <a:p>
          <a:r>
            <a:rPr lang="tr-TR" dirty="0" smtClean="0"/>
            <a:t>250 BİN</a:t>
          </a:r>
          <a:endParaRPr lang="tr-TR" dirty="0"/>
        </a:p>
      </dgm:t>
    </dgm:pt>
    <dgm:pt modelId="{95628AF3-83BA-4BD2-AC60-D5ADFDF36F7B}" type="parTrans" cxnId="{C08A59C8-1AED-45A9-8BBE-692B538DCD2E}">
      <dgm:prSet/>
      <dgm:spPr/>
      <dgm:t>
        <a:bodyPr/>
        <a:lstStyle/>
        <a:p>
          <a:endParaRPr lang="tr-TR"/>
        </a:p>
      </dgm:t>
    </dgm:pt>
    <dgm:pt modelId="{F7CF9798-8B08-40E5-80CD-662C50905DC9}" type="sibTrans" cxnId="{C08A59C8-1AED-45A9-8BBE-692B538DCD2E}">
      <dgm:prSet/>
      <dgm:spPr/>
      <dgm:t>
        <a:bodyPr/>
        <a:lstStyle/>
        <a:p>
          <a:endParaRPr lang="tr-TR"/>
        </a:p>
      </dgm:t>
    </dgm:pt>
    <dgm:pt modelId="{663F3545-6AF5-44F1-8639-98916295FE90}" type="pres">
      <dgm:prSet presAssocID="{CA1BCBA6-486F-40E2-98CA-4C154D8ABF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2DAD4B3-C332-49C6-B8A0-063A8A227309}" type="pres">
      <dgm:prSet presAssocID="{C8CC6CE6-83F4-4E96-B976-044660545765}" presName="composite" presStyleCnt="0"/>
      <dgm:spPr/>
    </dgm:pt>
    <dgm:pt modelId="{33C0C58F-0965-464C-A26D-EC82538CA27B}" type="pres">
      <dgm:prSet presAssocID="{C8CC6CE6-83F4-4E96-B976-04466054576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3DC0BE-C0B5-48B6-96AB-02F1C08CB019}" type="pres">
      <dgm:prSet presAssocID="{C8CC6CE6-83F4-4E96-B976-04466054576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106F7F-BC2C-4CA7-83FF-28BF94CEEAFE}" type="pres">
      <dgm:prSet presAssocID="{8ED35B7E-7690-421A-B53A-147E97D310BB}" presName="space" presStyleCnt="0"/>
      <dgm:spPr/>
    </dgm:pt>
    <dgm:pt modelId="{D70F95B3-8D10-4A78-8147-C23DC1A362DD}" type="pres">
      <dgm:prSet presAssocID="{8549200E-528D-46D0-ACF4-ECD0F49617AD}" presName="composite" presStyleCnt="0"/>
      <dgm:spPr/>
    </dgm:pt>
    <dgm:pt modelId="{D6CA8D80-7928-47FE-BEAB-3C039060D174}" type="pres">
      <dgm:prSet presAssocID="{8549200E-528D-46D0-ACF4-ECD0F49617A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3E8D17-0335-43AD-9714-8F7D37550CEC}" type="pres">
      <dgm:prSet presAssocID="{8549200E-528D-46D0-ACF4-ECD0F49617A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EBEBEC-DECF-4619-B836-3882587575B7}" type="pres">
      <dgm:prSet presAssocID="{71122883-3B91-4D92-9C50-7CF0652A19B7}" presName="space" presStyleCnt="0"/>
      <dgm:spPr/>
    </dgm:pt>
    <dgm:pt modelId="{2C34CAE1-B5B5-4D32-B76B-6C11B8F70248}" type="pres">
      <dgm:prSet presAssocID="{046A872A-F5F5-4CEE-BA47-8AEE54389522}" presName="composite" presStyleCnt="0"/>
      <dgm:spPr/>
    </dgm:pt>
    <dgm:pt modelId="{D85ED611-5CF1-443D-B69D-636CFCF1EA19}" type="pres">
      <dgm:prSet presAssocID="{046A872A-F5F5-4CEE-BA47-8AEE5438952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8657D7-B71A-42F3-AB8A-0EB41D480F37}" type="pres">
      <dgm:prSet presAssocID="{046A872A-F5F5-4CEE-BA47-8AEE5438952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C8CF1A9-0EBA-475D-B687-47765C372354}" srcId="{CA1BCBA6-486F-40E2-98CA-4C154D8ABF6D}" destId="{C8CC6CE6-83F4-4E96-B976-044660545765}" srcOrd="0" destOrd="0" parTransId="{41E4742B-8187-4095-994C-1E2A0240A4B5}" sibTransId="{8ED35B7E-7690-421A-B53A-147E97D310BB}"/>
    <dgm:cxn modelId="{F773E5F5-7226-4375-B67F-341D2D9A9ED7}" srcId="{8549200E-528D-46D0-ACF4-ECD0F49617AD}" destId="{7C2AA933-488E-4F36-8811-AA6966CF80FE}" srcOrd="0" destOrd="0" parTransId="{E2745E36-EB1D-43EF-9738-FF02DD0DB09B}" sibTransId="{792A7512-5FD6-451B-AB49-184848A88DDE}"/>
    <dgm:cxn modelId="{59D8700D-58CA-4CDF-84C4-8680401EF289}" type="presOf" srcId="{8549200E-528D-46D0-ACF4-ECD0F49617AD}" destId="{D6CA8D80-7928-47FE-BEAB-3C039060D174}" srcOrd="0" destOrd="0" presId="urn:microsoft.com/office/officeart/2005/8/layout/hList1"/>
    <dgm:cxn modelId="{5AC98D6A-4086-46B9-94B4-388127DD6C23}" srcId="{CA1BCBA6-486F-40E2-98CA-4C154D8ABF6D}" destId="{046A872A-F5F5-4CEE-BA47-8AEE54389522}" srcOrd="2" destOrd="0" parTransId="{0AE4B164-C96C-4E1E-AC63-F13F9E45C911}" sibTransId="{AB8F9B94-1B5A-4FD3-856A-6CB55FFD5E61}"/>
    <dgm:cxn modelId="{8ADD6599-804E-4AC2-90BD-2C664217EAEF}" srcId="{C8CC6CE6-83F4-4E96-B976-044660545765}" destId="{CE2D5CFE-E2F7-4C90-8981-4FF049911B9F}" srcOrd="0" destOrd="0" parTransId="{263F3ACE-88F1-4411-8BC0-3D715F894134}" sibTransId="{1C167A53-4D5F-4D67-92D9-A2B54F1696B6}"/>
    <dgm:cxn modelId="{2F1302DC-24C2-4942-A3A8-8C1BFFCEAFB7}" srcId="{CA1BCBA6-486F-40E2-98CA-4C154D8ABF6D}" destId="{8549200E-528D-46D0-ACF4-ECD0F49617AD}" srcOrd="1" destOrd="0" parTransId="{150D9665-1CB7-43B5-ABEF-113CA3FA26AE}" sibTransId="{71122883-3B91-4D92-9C50-7CF0652A19B7}"/>
    <dgm:cxn modelId="{B47BDE6A-87BF-4187-82DF-F14BE27562C9}" type="presOf" srcId="{7C2AA933-488E-4F36-8811-AA6966CF80FE}" destId="{D93E8D17-0335-43AD-9714-8F7D37550CEC}" srcOrd="0" destOrd="0" presId="urn:microsoft.com/office/officeart/2005/8/layout/hList1"/>
    <dgm:cxn modelId="{4E138670-1AF8-4CF6-BD07-B5D9E3C0BA7C}" type="presOf" srcId="{C8CC6CE6-83F4-4E96-B976-044660545765}" destId="{33C0C58F-0965-464C-A26D-EC82538CA27B}" srcOrd="0" destOrd="0" presId="urn:microsoft.com/office/officeart/2005/8/layout/hList1"/>
    <dgm:cxn modelId="{C08A59C8-1AED-45A9-8BBE-692B538DCD2E}" srcId="{046A872A-F5F5-4CEE-BA47-8AEE54389522}" destId="{10556651-ACAB-417E-B34B-8573FF775683}" srcOrd="0" destOrd="0" parTransId="{95628AF3-83BA-4BD2-AC60-D5ADFDF36F7B}" sibTransId="{F7CF9798-8B08-40E5-80CD-662C50905DC9}"/>
    <dgm:cxn modelId="{63B78582-5272-4617-AE43-3A6B3297A772}" type="presOf" srcId="{046A872A-F5F5-4CEE-BA47-8AEE54389522}" destId="{D85ED611-5CF1-443D-B69D-636CFCF1EA19}" srcOrd="0" destOrd="0" presId="urn:microsoft.com/office/officeart/2005/8/layout/hList1"/>
    <dgm:cxn modelId="{FC97A8C9-07D4-4478-8E93-07D0417241D7}" type="presOf" srcId="{CE2D5CFE-E2F7-4C90-8981-4FF049911B9F}" destId="{943DC0BE-C0B5-48B6-96AB-02F1C08CB019}" srcOrd="0" destOrd="0" presId="urn:microsoft.com/office/officeart/2005/8/layout/hList1"/>
    <dgm:cxn modelId="{F66A03A3-B1B8-4FD1-9069-FA71AD9739AA}" type="presOf" srcId="{CA1BCBA6-486F-40E2-98CA-4C154D8ABF6D}" destId="{663F3545-6AF5-44F1-8639-98916295FE90}" srcOrd="0" destOrd="0" presId="urn:microsoft.com/office/officeart/2005/8/layout/hList1"/>
    <dgm:cxn modelId="{FD425056-DD4C-49E6-9733-02F8F2038413}" type="presOf" srcId="{10556651-ACAB-417E-B34B-8573FF775683}" destId="{AB8657D7-B71A-42F3-AB8A-0EB41D480F37}" srcOrd="0" destOrd="0" presId="urn:microsoft.com/office/officeart/2005/8/layout/hList1"/>
    <dgm:cxn modelId="{B87511C6-F9D1-479D-80EE-AAEAA5426DF5}" type="presParOf" srcId="{663F3545-6AF5-44F1-8639-98916295FE90}" destId="{32DAD4B3-C332-49C6-B8A0-063A8A227309}" srcOrd="0" destOrd="0" presId="urn:microsoft.com/office/officeart/2005/8/layout/hList1"/>
    <dgm:cxn modelId="{CC271B8E-D02B-42D3-9853-CA347CEF1D8E}" type="presParOf" srcId="{32DAD4B3-C332-49C6-B8A0-063A8A227309}" destId="{33C0C58F-0965-464C-A26D-EC82538CA27B}" srcOrd="0" destOrd="0" presId="urn:microsoft.com/office/officeart/2005/8/layout/hList1"/>
    <dgm:cxn modelId="{793EA1F8-5E60-4306-AAF1-D5E8771C2C4B}" type="presParOf" srcId="{32DAD4B3-C332-49C6-B8A0-063A8A227309}" destId="{943DC0BE-C0B5-48B6-96AB-02F1C08CB019}" srcOrd="1" destOrd="0" presId="urn:microsoft.com/office/officeart/2005/8/layout/hList1"/>
    <dgm:cxn modelId="{F8010681-95E6-4E9F-8F29-E36A2BCA0E2E}" type="presParOf" srcId="{663F3545-6AF5-44F1-8639-98916295FE90}" destId="{C8106F7F-BC2C-4CA7-83FF-28BF94CEEAFE}" srcOrd="1" destOrd="0" presId="urn:microsoft.com/office/officeart/2005/8/layout/hList1"/>
    <dgm:cxn modelId="{AEEB2CE4-7F11-4919-9A53-584D8141DCA9}" type="presParOf" srcId="{663F3545-6AF5-44F1-8639-98916295FE90}" destId="{D70F95B3-8D10-4A78-8147-C23DC1A362DD}" srcOrd="2" destOrd="0" presId="urn:microsoft.com/office/officeart/2005/8/layout/hList1"/>
    <dgm:cxn modelId="{50EC81BA-2A53-4B9F-B79F-05FF418E17D4}" type="presParOf" srcId="{D70F95B3-8D10-4A78-8147-C23DC1A362DD}" destId="{D6CA8D80-7928-47FE-BEAB-3C039060D174}" srcOrd="0" destOrd="0" presId="urn:microsoft.com/office/officeart/2005/8/layout/hList1"/>
    <dgm:cxn modelId="{B178C9AA-7715-491B-8C76-ACF7F80A3F07}" type="presParOf" srcId="{D70F95B3-8D10-4A78-8147-C23DC1A362DD}" destId="{D93E8D17-0335-43AD-9714-8F7D37550CEC}" srcOrd="1" destOrd="0" presId="urn:microsoft.com/office/officeart/2005/8/layout/hList1"/>
    <dgm:cxn modelId="{AA7746D2-3C74-4FD0-AA33-F88A4B4AE757}" type="presParOf" srcId="{663F3545-6AF5-44F1-8639-98916295FE90}" destId="{4CEBEBEC-DECF-4619-B836-3882587575B7}" srcOrd="3" destOrd="0" presId="urn:microsoft.com/office/officeart/2005/8/layout/hList1"/>
    <dgm:cxn modelId="{76DE2289-486E-49A5-9823-5ED18D46E4E7}" type="presParOf" srcId="{663F3545-6AF5-44F1-8639-98916295FE90}" destId="{2C34CAE1-B5B5-4D32-B76B-6C11B8F70248}" srcOrd="4" destOrd="0" presId="urn:microsoft.com/office/officeart/2005/8/layout/hList1"/>
    <dgm:cxn modelId="{60CBC1B9-7888-4CE7-87DC-70B82107B8A7}" type="presParOf" srcId="{2C34CAE1-B5B5-4D32-B76B-6C11B8F70248}" destId="{D85ED611-5CF1-443D-B69D-636CFCF1EA19}" srcOrd="0" destOrd="0" presId="urn:microsoft.com/office/officeart/2005/8/layout/hList1"/>
    <dgm:cxn modelId="{E72DD305-EE28-4179-B8A0-AC892FB236F1}" type="presParOf" srcId="{2C34CAE1-B5B5-4D32-B76B-6C11B8F70248}" destId="{AB8657D7-B71A-42F3-AB8A-0EB41D480F3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C38A5-FB90-4132-873B-08440A9FF30D}">
      <dsp:nvSpPr>
        <dsp:cNvPr id="0" name=""/>
        <dsp:cNvSpPr/>
      </dsp:nvSpPr>
      <dsp:spPr>
        <a:xfrm>
          <a:off x="3221384" y="614299"/>
          <a:ext cx="4098664" cy="4098664"/>
        </a:xfrm>
        <a:prstGeom prst="blockArc">
          <a:avLst>
            <a:gd name="adj1" fmla="val 9000000"/>
            <a:gd name="adj2" fmla="val 16200000"/>
            <a:gd name="adj3" fmla="val 4639"/>
          </a:avLst>
        </a:prstGeom>
        <a:solidFill>
          <a:schemeClr val="accent3">
            <a:hueOff val="-1737030"/>
            <a:satOff val="-8474"/>
            <a:lumOff val="-29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28567-09FA-4661-8A63-8DA37B4E8177}">
      <dsp:nvSpPr>
        <dsp:cNvPr id="0" name=""/>
        <dsp:cNvSpPr/>
      </dsp:nvSpPr>
      <dsp:spPr>
        <a:xfrm>
          <a:off x="3221384" y="614299"/>
          <a:ext cx="4098664" cy="4098664"/>
        </a:xfrm>
        <a:prstGeom prst="blockArc">
          <a:avLst>
            <a:gd name="adj1" fmla="val 1800000"/>
            <a:gd name="adj2" fmla="val 9000000"/>
            <a:gd name="adj3" fmla="val 4639"/>
          </a:avLst>
        </a:prstGeom>
        <a:solidFill>
          <a:schemeClr val="accent3">
            <a:hueOff val="-868515"/>
            <a:satOff val="-4237"/>
            <a:lumOff val="-14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1CA88-B52F-4F70-92E4-AE5A8D59460B}">
      <dsp:nvSpPr>
        <dsp:cNvPr id="0" name=""/>
        <dsp:cNvSpPr/>
      </dsp:nvSpPr>
      <dsp:spPr>
        <a:xfrm>
          <a:off x="3221384" y="614299"/>
          <a:ext cx="4098664" cy="4098664"/>
        </a:xfrm>
        <a:prstGeom prst="blockArc">
          <a:avLst>
            <a:gd name="adj1" fmla="val 16200000"/>
            <a:gd name="adj2" fmla="val 1800000"/>
            <a:gd name="adj3" fmla="val 463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EDEA56-E222-4511-A560-3903A845D9C6}">
      <dsp:nvSpPr>
        <dsp:cNvPr id="0" name=""/>
        <dsp:cNvSpPr/>
      </dsp:nvSpPr>
      <dsp:spPr>
        <a:xfrm>
          <a:off x="4327495" y="1720409"/>
          <a:ext cx="1886442" cy="18864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300" kern="1200" dirty="0" smtClean="0"/>
            <a:t>YKS</a:t>
          </a:r>
          <a:endParaRPr lang="tr-TR" sz="5300" kern="1200" dirty="0"/>
        </a:p>
      </dsp:txBody>
      <dsp:txXfrm>
        <a:off x="4603758" y="1996672"/>
        <a:ext cx="1333916" cy="1333916"/>
      </dsp:txXfrm>
    </dsp:sp>
    <dsp:sp modelId="{81A61ECD-DBA4-4D50-88D6-9068A9298310}">
      <dsp:nvSpPr>
        <dsp:cNvPr id="0" name=""/>
        <dsp:cNvSpPr/>
      </dsp:nvSpPr>
      <dsp:spPr>
        <a:xfrm>
          <a:off x="4610461" y="1582"/>
          <a:ext cx="1320510" cy="13205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TYT</a:t>
          </a:r>
          <a:endParaRPr lang="tr-TR" sz="3600" kern="1200" dirty="0"/>
        </a:p>
      </dsp:txBody>
      <dsp:txXfrm>
        <a:off x="4803845" y="194966"/>
        <a:ext cx="933742" cy="933742"/>
      </dsp:txXfrm>
    </dsp:sp>
    <dsp:sp modelId="{3FAEAEA5-640D-4E8B-8FC9-BFB5A08C24A2}">
      <dsp:nvSpPr>
        <dsp:cNvPr id="0" name=""/>
        <dsp:cNvSpPr/>
      </dsp:nvSpPr>
      <dsp:spPr>
        <a:xfrm>
          <a:off x="6344065" y="3004273"/>
          <a:ext cx="1320510" cy="1320510"/>
        </a:xfrm>
        <a:prstGeom prst="ellipse">
          <a:avLst/>
        </a:prstGeom>
        <a:solidFill>
          <a:schemeClr val="accent3">
            <a:hueOff val="-868515"/>
            <a:satOff val="-4237"/>
            <a:lumOff val="-147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AYT</a:t>
          </a:r>
          <a:endParaRPr lang="tr-TR" sz="3600" kern="1200" dirty="0"/>
        </a:p>
      </dsp:txBody>
      <dsp:txXfrm>
        <a:off x="6537449" y="3197657"/>
        <a:ext cx="933742" cy="933742"/>
      </dsp:txXfrm>
    </dsp:sp>
    <dsp:sp modelId="{6C15AF33-282F-43ED-8516-59B3BEEE0F5B}">
      <dsp:nvSpPr>
        <dsp:cNvPr id="0" name=""/>
        <dsp:cNvSpPr/>
      </dsp:nvSpPr>
      <dsp:spPr>
        <a:xfrm>
          <a:off x="2876856" y="3004273"/>
          <a:ext cx="1320510" cy="1320510"/>
        </a:xfrm>
        <a:prstGeom prst="ellipse">
          <a:avLst/>
        </a:prstGeom>
        <a:solidFill>
          <a:schemeClr val="accent3">
            <a:hueOff val="-1737030"/>
            <a:satOff val="-8474"/>
            <a:lumOff val="-294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YDT</a:t>
          </a:r>
          <a:endParaRPr lang="tr-TR" sz="3600" kern="1200" dirty="0"/>
        </a:p>
      </dsp:txBody>
      <dsp:txXfrm>
        <a:off x="3070240" y="3197657"/>
        <a:ext cx="933742" cy="933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4E04A-6605-4F24-AAB7-62C9B21C0CE1}">
      <dsp:nvSpPr>
        <dsp:cNvPr id="0" name=""/>
        <dsp:cNvSpPr/>
      </dsp:nvSpPr>
      <dsp:spPr>
        <a:xfrm>
          <a:off x="2137014" y="863"/>
          <a:ext cx="2379933" cy="95197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30" tIns="37465" rIns="0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900" kern="1200" dirty="0" smtClean="0"/>
            <a:t>TYT</a:t>
          </a:r>
          <a:endParaRPr lang="tr-TR" sz="5900" kern="1200" dirty="0"/>
        </a:p>
      </dsp:txBody>
      <dsp:txXfrm>
        <a:off x="2613001" y="863"/>
        <a:ext cx="1427960" cy="951973"/>
      </dsp:txXfrm>
    </dsp:sp>
    <dsp:sp modelId="{2E84BFEA-BAA8-41CF-8FA0-7B972E0CA9F3}">
      <dsp:nvSpPr>
        <dsp:cNvPr id="0" name=""/>
        <dsp:cNvSpPr/>
      </dsp:nvSpPr>
      <dsp:spPr>
        <a:xfrm>
          <a:off x="4207556" y="81781"/>
          <a:ext cx="1975344" cy="790137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120 SORU</a:t>
          </a:r>
          <a:endParaRPr lang="tr-TR" sz="2600" kern="1200" dirty="0"/>
        </a:p>
      </dsp:txBody>
      <dsp:txXfrm>
        <a:off x="4602625" y="81781"/>
        <a:ext cx="1185207" cy="790137"/>
      </dsp:txXfrm>
    </dsp:sp>
    <dsp:sp modelId="{DA696011-7E2F-4107-9B59-551E90CFEA20}">
      <dsp:nvSpPr>
        <dsp:cNvPr id="0" name=""/>
        <dsp:cNvSpPr/>
      </dsp:nvSpPr>
      <dsp:spPr>
        <a:xfrm>
          <a:off x="5906352" y="81781"/>
          <a:ext cx="1975344" cy="790137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165 DAKİKA</a:t>
          </a:r>
          <a:endParaRPr lang="tr-TR" sz="2600" kern="1200" dirty="0"/>
        </a:p>
      </dsp:txBody>
      <dsp:txXfrm>
        <a:off x="6301421" y="81781"/>
        <a:ext cx="1185207" cy="790137"/>
      </dsp:txXfrm>
    </dsp:sp>
    <dsp:sp modelId="{5940BD67-A1F1-40BB-A79C-053693F266F8}">
      <dsp:nvSpPr>
        <dsp:cNvPr id="0" name=""/>
        <dsp:cNvSpPr/>
      </dsp:nvSpPr>
      <dsp:spPr>
        <a:xfrm>
          <a:off x="2137014" y="1086113"/>
          <a:ext cx="2379933" cy="95197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30" tIns="37465" rIns="0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900" kern="1200" dirty="0" smtClean="0"/>
            <a:t>AYT</a:t>
          </a:r>
          <a:endParaRPr lang="tr-TR" sz="5900" kern="1200" dirty="0"/>
        </a:p>
      </dsp:txBody>
      <dsp:txXfrm>
        <a:off x="2613001" y="1086113"/>
        <a:ext cx="1427960" cy="951973"/>
      </dsp:txXfrm>
    </dsp:sp>
    <dsp:sp modelId="{B324E530-1B82-4503-9CB6-F762FFF45D0E}">
      <dsp:nvSpPr>
        <dsp:cNvPr id="0" name=""/>
        <dsp:cNvSpPr/>
      </dsp:nvSpPr>
      <dsp:spPr>
        <a:xfrm>
          <a:off x="4207556" y="1167031"/>
          <a:ext cx="1975344" cy="790137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160 SORU</a:t>
          </a:r>
          <a:endParaRPr lang="tr-TR" sz="2600" kern="1200" dirty="0"/>
        </a:p>
      </dsp:txBody>
      <dsp:txXfrm>
        <a:off x="4602625" y="1167031"/>
        <a:ext cx="1185207" cy="790137"/>
      </dsp:txXfrm>
    </dsp:sp>
    <dsp:sp modelId="{259C412E-438F-4EAC-829F-414E2DB9DE6E}">
      <dsp:nvSpPr>
        <dsp:cNvPr id="0" name=""/>
        <dsp:cNvSpPr/>
      </dsp:nvSpPr>
      <dsp:spPr>
        <a:xfrm>
          <a:off x="5906352" y="1167031"/>
          <a:ext cx="1975344" cy="790137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180 DAKİKA</a:t>
          </a:r>
          <a:endParaRPr lang="tr-TR" sz="2600" kern="1200" dirty="0"/>
        </a:p>
      </dsp:txBody>
      <dsp:txXfrm>
        <a:off x="6301421" y="1167031"/>
        <a:ext cx="1185207" cy="790137"/>
      </dsp:txXfrm>
    </dsp:sp>
    <dsp:sp modelId="{77A2B048-59AA-418E-B5F2-40200C4615D9}">
      <dsp:nvSpPr>
        <dsp:cNvPr id="0" name=""/>
        <dsp:cNvSpPr/>
      </dsp:nvSpPr>
      <dsp:spPr>
        <a:xfrm>
          <a:off x="2137014" y="2171362"/>
          <a:ext cx="2379933" cy="95197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30" tIns="37465" rIns="0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900" kern="1200" dirty="0" smtClean="0"/>
            <a:t>YDT</a:t>
          </a:r>
          <a:endParaRPr lang="tr-TR" sz="5900" kern="1200" dirty="0"/>
        </a:p>
      </dsp:txBody>
      <dsp:txXfrm>
        <a:off x="2613001" y="2171362"/>
        <a:ext cx="1427960" cy="951973"/>
      </dsp:txXfrm>
    </dsp:sp>
    <dsp:sp modelId="{F2516D32-F751-458F-AD13-C4CCDCAC698A}">
      <dsp:nvSpPr>
        <dsp:cNvPr id="0" name=""/>
        <dsp:cNvSpPr/>
      </dsp:nvSpPr>
      <dsp:spPr>
        <a:xfrm>
          <a:off x="4207556" y="2252280"/>
          <a:ext cx="1975344" cy="790137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80 SORU</a:t>
          </a:r>
          <a:endParaRPr lang="tr-TR" sz="2600" kern="1200" dirty="0"/>
        </a:p>
      </dsp:txBody>
      <dsp:txXfrm>
        <a:off x="4602625" y="2252280"/>
        <a:ext cx="1185207" cy="790137"/>
      </dsp:txXfrm>
    </dsp:sp>
    <dsp:sp modelId="{6AF7A270-5545-4821-8A1F-6C31D4D1BA22}">
      <dsp:nvSpPr>
        <dsp:cNvPr id="0" name=""/>
        <dsp:cNvSpPr/>
      </dsp:nvSpPr>
      <dsp:spPr>
        <a:xfrm>
          <a:off x="5906352" y="2252280"/>
          <a:ext cx="1975344" cy="790137"/>
        </a:xfrm>
        <a:prstGeom prst="chevron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120 DAKİKA</a:t>
          </a:r>
          <a:endParaRPr lang="tr-TR" sz="2600" kern="1200" dirty="0"/>
        </a:p>
      </dsp:txBody>
      <dsp:txXfrm>
        <a:off x="6301421" y="2252280"/>
        <a:ext cx="1185207" cy="7901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B08BE-6A5E-45D0-BD49-4713D9B849D1}">
      <dsp:nvSpPr>
        <dsp:cNvPr id="0" name=""/>
        <dsp:cNvSpPr/>
      </dsp:nvSpPr>
      <dsp:spPr>
        <a:xfrm rot="16200000">
          <a:off x="-374609" y="377025"/>
          <a:ext cx="3124200" cy="2370149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572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TÜRKÇE</a:t>
          </a:r>
          <a:endParaRPr lang="tr-TR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40 SORU</a:t>
          </a:r>
          <a:endParaRPr lang="tr-TR" sz="1700" kern="1200" dirty="0"/>
        </a:p>
      </dsp:txBody>
      <dsp:txXfrm rot="5400000">
        <a:off x="2417" y="624839"/>
        <a:ext cx="2370149" cy="1874520"/>
      </dsp:txXfrm>
    </dsp:sp>
    <dsp:sp modelId="{43ACCBA1-04FF-4A64-9493-552661EC85E0}">
      <dsp:nvSpPr>
        <dsp:cNvPr id="0" name=""/>
        <dsp:cNvSpPr/>
      </dsp:nvSpPr>
      <dsp:spPr>
        <a:xfrm rot="16200000">
          <a:off x="2173300" y="377025"/>
          <a:ext cx="3124200" cy="2370149"/>
        </a:xfrm>
        <a:prstGeom prst="flowChartManualOperation">
          <a:avLst/>
        </a:prstGeom>
        <a:solidFill>
          <a:schemeClr val="accent5">
            <a:hueOff val="-1238541"/>
            <a:satOff val="1219"/>
            <a:lumOff val="274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572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SOSYAL BİLİMLER</a:t>
          </a:r>
          <a:endParaRPr lang="tr-TR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TARİH 5 SORU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COĞRAFYA 5 SORU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FELSEFE 5 SORU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DİN K. 5 SORU</a:t>
          </a:r>
          <a:endParaRPr lang="tr-TR" sz="1700" kern="1200" dirty="0"/>
        </a:p>
      </dsp:txBody>
      <dsp:txXfrm rot="5400000">
        <a:off x="2550326" y="624839"/>
        <a:ext cx="2370149" cy="1874520"/>
      </dsp:txXfrm>
    </dsp:sp>
    <dsp:sp modelId="{812122DF-36A7-47F8-B0E8-85BD9B9E251B}">
      <dsp:nvSpPr>
        <dsp:cNvPr id="0" name=""/>
        <dsp:cNvSpPr/>
      </dsp:nvSpPr>
      <dsp:spPr>
        <a:xfrm rot="16200000">
          <a:off x="4721211" y="377025"/>
          <a:ext cx="3124200" cy="2370149"/>
        </a:xfrm>
        <a:prstGeom prst="flowChartManualOperation">
          <a:avLst/>
        </a:prstGeom>
        <a:solidFill>
          <a:schemeClr val="accent5">
            <a:hueOff val="-2477081"/>
            <a:satOff val="2439"/>
            <a:lumOff val="549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572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MATEMATİK </a:t>
          </a:r>
          <a:endParaRPr lang="tr-TR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smtClean="0"/>
            <a:t>40 SORU</a:t>
          </a:r>
          <a:endParaRPr lang="tr-TR" sz="1700" kern="1200" dirty="0"/>
        </a:p>
      </dsp:txBody>
      <dsp:txXfrm rot="5400000">
        <a:off x="5098237" y="624839"/>
        <a:ext cx="2370149" cy="1874520"/>
      </dsp:txXfrm>
    </dsp:sp>
    <dsp:sp modelId="{76C5372B-4A58-451D-B536-4E29F341DCF1}">
      <dsp:nvSpPr>
        <dsp:cNvPr id="0" name=""/>
        <dsp:cNvSpPr/>
      </dsp:nvSpPr>
      <dsp:spPr>
        <a:xfrm rot="16200000">
          <a:off x="7269121" y="377025"/>
          <a:ext cx="3124200" cy="2370149"/>
        </a:xfrm>
        <a:prstGeom prst="flowChartManualOperation">
          <a:avLst/>
        </a:prstGeom>
        <a:solidFill>
          <a:schemeClr val="accent5">
            <a:hueOff val="-3715622"/>
            <a:satOff val="3658"/>
            <a:lumOff val="823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572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FEN BİLİMLERİ</a:t>
          </a:r>
          <a:endParaRPr lang="tr-TR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FİZİK 7 SORU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KİMYA 7 SORU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BİYOLOJİ 7 SORU</a:t>
          </a:r>
          <a:endParaRPr lang="tr-TR" sz="1700" kern="1200" dirty="0"/>
        </a:p>
      </dsp:txBody>
      <dsp:txXfrm rot="5400000">
        <a:off x="7646147" y="624839"/>
        <a:ext cx="2370149" cy="1874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B08BE-6A5E-45D0-BD49-4713D9B849D1}">
      <dsp:nvSpPr>
        <dsp:cNvPr id="0" name=""/>
        <dsp:cNvSpPr/>
      </dsp:nvSpPr>
      <dsp:spPr>
        <a:xfrm rot="16200000">
          <a:off x="-374609" y="377025"/>
          <a:ext cx="3124200" cy="237014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3314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TÜRK DİLİ VE EDEBİYATI SOSYAL B.- 1</a:t>
          </a:r>
          <a:endParaRPr lang="tr-TR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TÜRK DİLİ VE EDEBİYATI 24 SORU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TARİH  10 SORU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COĞRAFYA 6 SORU</a:t>
          </a:r>
          <a:endParaRPr lang="tr-TR" sz="1500" kern="1200" dirty="0"/>
        </a:p>
      </dsp:txBody>
      <dsp:txXfrm rot="5400000">
        <a:off x="2417" y="624839"/>
        <a:ext cx="2370149" cy="1874520"/>
      </dsp:txXfrm>
    </dsp:sp>
    <dsp:sp modelId="{43ACCBA1-04FF-4A64-9493-552661EC85E0}">
      <dsp:nvSpPr>
        <dsp:cNvPr id="0" name=""/>
        <dsp:cNvSpPr/>
      </dsp:nvSpPr>
      <dsp:spPr>
        <a:xfrm rot="16200000">
          <a:off x="2173300" y="377025"/>
          <a:ext cx="3124200" cy="237014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3314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SOSYAL BİLİMLER-2 </a:t>
          </a:r>
          <a:endParaRPr lang="tr-TR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TARİH-2  11 SORU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COĞRAFYA-2 11 SORU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FELSEFE  12 SORU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DİN K. 6 SORU</a:t>
          </a:r>
          <a:endParaRPr lang="tr-TR" sz="1500" kern="1200" dirty="0"/>
        </a:p>
      </dsp:txBody>
      <dsp:txXfrm rot="5400000">
        <a:off x="2550326" y="624839"/>
        <a:ext cx="2370149" cy="1874520"/>
      </dsp:txXfrm>
    </dsp:sp>
    <dsp:sp modelId="{812122DF-36A7-47F8-B0E8-85BD9B9E251B}">
      <dsp:nvSpPr>
        <dsp:cNvPr id="0" name=""/>
        <dsp:cNvSpPr/>
      </dsp:nvSpPr>
      <dsp:spPr>
        <a:xfrm rot="16200000">
          <a:off x="4721211" y="377025"/>
          <a:ext cx="3124200" cy="237014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3314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MATEMATİK </a:t>
          </a:r>
          <a:endParaRPr lang="tr-TR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smtClean="0"/>
            <a:t>40 SORU</a:t>
          </a:r>
          <a:endParaRPr lang="tr-TR" sz="1500" kern="1200" dirty="0"/>
        </a:p>
      </dsp:txBody>
      <dsp:txXfrm rot="5400000">
        <a:off x="5098237" y="624839"/>
        <a:ext cx="2370149" cy="1874520"/>
      </dsp:txXfrm>
    </dsp:sp>
    <dsp:sp modelId="{76C5372B-4A58-451D-B536-4E29F341DCF1}">
      <dsp:nvSpPr>
        <dsp:cNvPr id="0" name=""/>
        <dsp:cNvSpPr/>
      </dsp:nvSpPr>
      <dsp:spPr>
        <a:xfrm rot="16200000">
          <a:off x="7269121" y="377025"/>
          <a:ext cx="3124200" cy="237014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3314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FEN BİLİMLERİ</a:t>
          </a:r>
          <a:endParaRPr lang="tr-TR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FİZİK 14 SORU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KİMYA 13 SORU</a:t>
          </a:r>
          <a:endParaRPr lang="tr-T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BİYOLOJİ 13 SORU</a:t>
          </a:r>
          <a:endParaRPr lang="tr-TR" sz="1500" kern="1200" dirty="0"/>
        </a:p>
      </dsp:txBody>
      <dsp:txXfrm rot="5400000">
        <a:off x="7646147" y="624839"/>
        <a:ext cx="2370149" cy="18745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B08BE-6A5E-45D0-BD49-4713D9B849D1}">
      <dsp:nvSpPr>
        <dsp:cNvPr id="0" name=""/>
        <dsp:cNvSpPr/>
      </dsp:nvSpPr>
      <dsp:spPr>
        <a:xfrm rot="16200000">
          <a:off x="1117816" y="-1117816"/>
          <a:ext cx="3124200" cy="5359832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0" tIns="0" rIns="275828" bIns="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YABANCI DİL</a:t>
          </a:r>
          <a:endParaRPr lang="tr-TR" sz="43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400" kern="1200" dirty="0" smtClean="0"/>
            <a:t>TOPLAM 80 SORU</a:t>
          </a:r>
          <a:endParaRPr lang="tr-TR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400" kern="1200" dirty="0" smtClean="0"/>
            <a:t>120 DAKİKA</a:t>
          </a:r>
          <a:endParaRPr lang="tr-TR" sz="3400" kern="1200" dirty="0"/>
        </a:p>
      </dsp:txBody>
      <dsp:txXfrm rot="5400000">
        <a:off x="0" y="624840"/>
        <a:ext cx="5359832" cy="1874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0.09286</cdr:x>
      <cdr:y>0.36047</cdr:y>
    </cdr:from>
    <cdr:to>
      <cdr:x>0.25649</cdr:x>
      <cdr:y>0.51534</cdr:y>
    </cdr:to>
    <cdr:sp macro="" textlink="">
      <cdr:nvSpPr>
        <cdr:cNvPr id="2" name="1 Metin kutusu"/>
        <cdr:cNvSpPr txBox="1"/>
      </cdr:nvSpPr>
      <cdr:spPr>
        <a:xfrm xmlns:a="http://schemas.openxmlformats.org/drawingml/2006/main">
          <a:off x="566057" y="1464954"/>
          <a:ext cx="997528" cy="629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tr-TR" sz="1800" b="1" dirty="0"/>
            <a:t>II. </a:t>
          </a:r>
          <a:r>
            <a:rPr lang="tr-TR" sz="1600" b="1" dirty="0"/>
            <a:t>OTURUM</a:t>
          </a:r>
          <a:endParaRPr lang="tr-TR" b="1" dirty="0"/>
        </a:p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0.11429</cdr:x>
      <cdr:y>0.49781</cdr:y>
    </cdr:from>
    <cdr:to>
      <cdr:x>0.34026</cdr:x>
      <cdr:y>0.64099</cdr:y>
    </cdr:to>
    <cdr:sp macro="" textlink="">
      <cdr:nvSpPr>
        <cdr:cNvPr id="3" name="2 Metin kutusu"/>
        <cdr:cNvSpPr txBox="1"/>
      </cdr:nvSpPr>
      <cdr:spPr>
        <a:xfrm xmlns:a="http://schemas.openxmlformats.org/drawingml/2006/main">
          <a:off x="696685" y="2023093"/>
          <a:ext cx="1377538" cy="581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3600" b="1" dirty="0"/>
            <a:t>% 60</a:t>
          </a:r>
        </a:p>
      </cdr:txBody>
    </cdr:sp>
  </cdr:relSizeAnchor>
  <cdr:relSizeAnchor xmlns:cdr="http://schemas.openxmlformats.org/drawingml/2006/chartDrawing">
    <cdr:from>
      <cdr:x>0.34023</cdr:x>
      <cdr:y>0.32149</cdr:y>
    </cdr:from>
    <cdr:to>
      <cdr:x>0.50386</cdr:x>
      <cdr:y>0.47636</cdr:y>
    </cdr:to>
    <cdr:sp macro="" textlink="">
      <cdr:nvSpPr>
        <cdr:cNvPr id="4" name="1 Metin kutusu"/>
        <cdr:cNvSpPr txBox="1"/>
      </cdr:nvSpPr>
      <cdr:spPr>
        <a:xfrm xmlns:a="http://schemas.openxmlformats.org/drawingml/2006/main">
          <a:off x="2482337" y="1437186"/>
          <a:ext cx="1193917" cy="692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tr-TR" sz="1800" b="1" dirty="0"/>
            <a:t>I. </a:t>
          </a:r>
          <a:r>
            <a:rPr lang="tr-TR" sz="1600" b="1" dirty="0"/>
            <a:t>OTURUM</a:t>
          </a:r>
          <a:endParaRPr lang="tr-TR" b="1" dirty="0"/>
        </a:p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0.42078</cdr:x>
      <cdr:y>0.41786</cdr:y>
    </cdr:from>
    <cdr:to>
      <cdr:x>0.64675</cdr:x>
      <cdr:y>0.56104</cdr:y>
    </cdr:to>
    <cdr:sp macro="" textlink="">
      <cdr:nvSpPr>
        <cdr:cNvPr id="5" name="1 Metin kutusu"/>
        <cdr:cNvSpPr txBox="1"/>
      </cdr:nvSpPr>
      <cdr:spPr>
        <a:xfrm xmlns:a="http://schemas.openxmlformats.org/drawingml/2006/main">
          <a:off x="2565070" y="1698171"/>
          <a:ext cx="1377538" cy="581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tr-TR" sz="3600" b="1" dirty="0"/>
            <a:t>% 40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7067F-5BFD-4EDE-B749-4FBEC5FD277B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13197-340A-455E-9997-18E193BD83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08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07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59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078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22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6369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458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563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109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43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3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06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24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89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57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17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69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063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97FF646-298A-4D2D-808B-2901AC1F1C37}" type="datetimeFigureOut">
              <a:rPr lang="tr-TR" smtClean="0"/>
              <a:t>24.08.2022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C5E958-2A8C-4AE2-AAF2-6A8EA1C768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72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145" y="1108364"/>
            <a:ext cx="8483600" cy="325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045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3. OTURUM YABANCI DİL TESTİ</a:t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C00000"/>
                </a:solidFill>
              </a:rPr>
              <a:t>(YDT)</a:t>
            </a:r>
            <a:endParaRPr lang="tr-TR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132909"/>
              </p:ext>
            </p:extLst>
          </p:nvPr>
        </p:nvGraphicFramePr>
        <p:xfrm>
          <a:off x="3714894" y="2763982"/>
          <a:ext cx="535983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Başlık 1"/>
          <p:cNvSpPr txBox="1">
            <a:spLocks/>
          </p:cNvSpPr>
          <p:nvPr/>
        </p:nvSpPr>
        <p:spPr>
          <a:xfrm>
            <a:off x="1636710" y="6017976"/>
            <a:ext cx="10018713" cy="10201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 smtClean="0">
                <a:solidFill>
                  <a:srgbClr val="002060"/>
                </a:solidFill>
              </a:rPr>
              <a:t>TOPLAM </a:t>
            </a:r>
            <a:r>
              <a:rPr lang="tr-TR" b="1" dirty="0" smtClean="0">
                <a:solidFill>
                  <a:srgbClr val="7030A0"/>
                </a:solidFill>
              </a:rPr>
              <a:t>80</a:t>
            </a:r>
            <a:r>
              <a:rPr lang="tr-TR" sz="2400" b="1" dirty="0" smtClean="0">
                <a:solidFill>
                  <a:srgbClr val="002060"/>
                </a:solidFill>
              </a:rPr>
              <a:t> SORU</a:t>
            </a:r>
          </a:p>
          <a:p>
            <a:r>
              <a:rPr lang="tr-TR" sz="2400" b="1" dirty="0" smtClean="0">
                <a:solidFill>
                  <a:srgbClr val="002060"/>
                </a:solidFill>
              </a:rPr>
              <a:t>SINAV SÜRESİ </a:t>
            </a:r>
            <a:r>
              <a:rPr lang="tr-TR" sz="3200" b="1" dirty="0" smtClean="0">
                <a:solidFill>
                  <a:srgbClr val="7030A0"/>
                </a:solidFill>
              </a:rPr>
              <a:t>120</a:t>
            </a:r>
            <a:r>
              <a:rPr lang="tr-TR" sz="2400" b="1" dirty="0" smtClean="0">
                <a:solidFill>
                  <a:srgbClr val="002060"/>
                </a:solidFill>
              </a:rPr>
              <a:t> DAKİKA</a:t>
            </a:r>
            <a:endParaRPr lang="tr-T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60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YDT PUANI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YABANCI DİL ALANI LİSANS PROGRAMLARINA YERLEŞMEDE KULLANILIR.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6423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281545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PUAN HESAPLAMA</a:t>
            </a:r>
            <a:endParaRPr lang="tr-TR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23 Grafik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733922"/>
              </p:ext>
            </p:extLst>
          </p:nvPr>
        </p:nvGraphicFramePr>
        <p:xfrm>
          <a:off x="1581294" y="1988128"/>
          <a:ext cx="10610706" cy="3941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167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0364" y="2656610"/>
            <a:ext cx="6279860" cy="1018308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YERLEŞME PUANI</a:t>
            </a:r>
            <a:endParaRPr lang="tr-TR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520193"/>
              </p:ext>
            </p:extLst>
          </p:nvPr>
        </p:nvGraphicFramePr>
        <p:xfrm>
          <a:off x="1484313" y="1620838"/>
          <a:ext cx="4196051" cy="3422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şittir 4"/>
          <p:cNvSpPr/>
          <p:nvPr/>
        </p:nvSpPr>
        <p:spPr>
          <a:xfrm>
            <a:off x="5860473" y="2909455"/>
            <a:ext cx="762000" cy="51261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659749" y="4751173"/>
            <a:ext cx="4290287" cy="10002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u="sng" dirty="0" smtClean="0">
                <a:solidFill>
                  <a:srgbClr val="002060"/>
                </a:solidFill>
              </a:rPr>
              <a:t>OBP HESAPLAMA</a:t>
            </a:r>
          </a:p>
          <a:p>
            <a:endParaRPr lang="tr-TR" sz="1100" b="1" dirty="0"/>
          </a:p>
          <a:p>
            <a:pPr algn="ctr"/>
            <a:r>
              <a:rPr lang="tr-TR" sz="2400" b="1" dirty="0" smtClean="0"/>
              <a:t>DİPLOMA NOTU            0,6</a:t>
            </a:r>
          </a:p>
        </p:txBody>
      </p:sp>
      <p:sp>
        <p:nvSpPr>
          <p:cNvPr id="7" name="Çarpma 6"/>
          <p:cNvSpPr/>
          <p:nvPr/>
        </p:nvSpPr>
        <p:spPr>
          <a:xfrm>
            <a:off x="7509163" y="5364587"/>
            <a:ext cx="415636" cy="34891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745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56855"/>
          </a:xfrm>
        </p:spPr>
        <p:txBody>
          <a:bodyPr/>
          <a:lstStyle/>
          <a:p>
            <a:r>
              <a:rPr lang="tr-TR" dirty="0" smtClean="0"/>
              <a:t>YKS ALANLARI</a:t>
            </a:r>
            <a:endParaRPr lang="tr-TR" dirty="0"/>
          </a:p>
        </p:txBody>
      </p:sp>
      <p:graphicFrame>
        <p:nvGraphicFramePr>
          <p:cNvPr id="4" name="Diagram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358493"/>
              </p:ext>
            </p:extLst>
          </p:nvPr>
        </p:nvGraphicFramePr>
        <p:xfrm>
          <a:off x="1387331" y="1655617"/>
          <a:ext cx="10638414" cy="4828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416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46018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HANGİ ALAN HANGİ TESTLERİ ÇÖZMELİ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970" y="1669473"/>
            <a:ext cx="8357507" cy="4814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869" y="6044471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521" y="4618039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3466" y="4099521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851" y="4099521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575" y="3606657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521" y="3606657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851" y="6013874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310" y="6013874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5150" y="5044778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431" y="5044778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522" y="5041890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546">
            <a:off x="9645939" y="4618039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575" y="5601412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5150" y="5561435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844" y="5584669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Tik İşareti (✓) Nasıl Yapılır ? – Webd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255" y="5973897"/>
            <a:ext cx="412462" cy="4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772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235527"/>
            <a:ext cx="10018713" cy="5957455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grpSp>
        <p:nvGrpSpPr>
          <p:cNvPr id="4" name="51 Grup"/>
          <p:cNvGrpSpPr/>
          <p:nvPr/>
        </p:nvGrpSpPr>
        <p:grpSpPr>
          <a:xfrm>
            <a:off x="6512985" y="766496"/>
            <a:ext cx="4528659" cy="2116218"/>
            <a:chOff x="4763077" y="1271945"/>
            <a:chExt cx="4066598" cy="1118116"/>
          </a:xfrm>
        </p:grpSpPr>
        <p:sp>
          <p:nvSpPr>
            <p:cNvPr id="5" name="45 Dikdörtgen"/>
            <p:cNvSpPr/>
            <p:nvPr/>
          </p:nvSpPr>
          <p:spPr>
            <a:xfrm>
              <a:off x="4763077" y="1456611"/>
              <a:ext cx="3905250" cy="9334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6" name="50 Grup"/>
            <p:cNvGrpSpPr/>
            <p:nvPr/>
          </p:nvGrpSpPr>
          <p:grpSpPr>
            <a:xfrm>
              <a:off x="4763077" y="1271945"/>
              <a:ext cx="4066598" cy="965758"/>
              <a:chOff x="4763077" y="1271945"/>
              <a:chExt cx="4066598" cy="965758"/>
            </a:xfrm>
          </p:grpSpPr>
          <p:sp>
            <p:nvSpPr>
              <p:cNvPr id="7" name="Rectangle 15"/>
              <p:cNvSpPr/>
              <p:nvPr/>
            </p:nvSpPr>
            <p:spPr>
              <a:xfrm>
                <a:off x="4763077" y="1473410"/>
                <a:ext cx="3905250" cy="764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b="1" dirty="0">
                    <a:solidFill>
                      <a:schemeClr val="bg1"/>
                    </a:solidFill>
                  </a:rPr>
                  <a:t>Temel Yeterlilik Testi </a:t>
                </a:r>
                <a:r>
                  <a:rPr lang="tr-TR" sz="2400" b="1" dirty="0">
                    <a:solidFill>
                      <a:srgbClr val="FFFF00"/>
                    </a:solidFill>
                  </a:rPr>
                  <a:t>%40</a:t>
                </a:r>
                <a:r>
                  <a:rPr lang="tr-TR" sz="1200" b="1" dirty="0">
                    <a:solidFill>
                      <a:srgbClr val="FFFF00"/>
                    </a:solidFill>
                  </a:rPr>
                  <a:t> </a:t>
                </a:r>
                <a:endParaRPr lang="tr-TR" sz="1100" b="1" dirty="0">
                  <a:solidFill>
                    <a:srgbClr val="FFFF00"/>
                  </a:solidFill>
                </a:endParaRPr>
              </a:p>
              <a:p>
                <a:r>
                  <a:rPr lang="tr-TR" sz="1600" b="1" dirty="0">
                    <a:solidFill>
                      <a:schemeClr val="bg1"/>
                    </a:solidFill>
                  </a:rPr>
                  <a:t>Türk Dili ve Edebiyatı – Sosyal Bilimler-1 Testi </a:t>
                </a:r>
                <a:r>
                  <a:rPr lang="tr-TR" sz="2400" b="1" dirty="0">
                    <a:solidFill>
                      <a:srgbClr val="FFFF00"/>
                    </a:solidFill>
                  </a:rPr>
                  <a:t>% 30</a:t>
                </a:r>
                <a:endParaRPr lang="tr-TR" sz="2000" b="1" dirty="0">
                  <a:solidFill>
                    <a:srgbClr val="FFFF00"/>
                  </a:solidFill>
                </a:endParaRPr>
              </a:p>
              <a:p>
                <a:r>
                  <a:rPr lang="tr-TR" sz="1600" b="1" dirty="0">
                    <a:solidFill>
                      <a:srgbClr val="FF0000"/>
                    </a:solidFill>
                  </a:rPr>
                  <a:t> </a:t>
                </a:r>
                <a:r>
                  <a:rPr lang="tr-TR" sz="1600" b="1" dirty="0" smtClean="0">
                    <a:solidFill>
                      <a:schemeClr val="bg1"/>
                    </a:solidFill>
                  </a:rPr>
                  <a:t>Matematik  Testi </a:t>
                </a:r>
                <a:r>
                  <a:rPr lang="tr-TR" sz="2400" b="1" dirty="0" smtClean="0">
                    <a:solidFill>
                      <a:srgbClr val="FFFF00"/>
                    </a:solidFill>
                  </a:rPr>
                  <a:t>%30</a:t>
                </a:r>
                <a:endParaRPr lang="en-US" sz="11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8" name="TextBox 16"/>
              <p:cNvSpPr txBox="1"/>
              <p:nvPr/>
            </p:nvSpPr>
            <p:spPr>
              <a:xfrm>
                <a:off x="5136727" y="1271945"/>
                <a:ext cx="3692948" cy="195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Eşit Ağırlık Puanı</a:t>
                </a:r>
                <a:endParaRPr lang="en-US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endParaRPr>
              </a:p>
            </p:txBody>
          </p:sp>
        </p:grpSp>
      </p:grpSp>
      <p:grpSp>
        <p:nvGrpSpPr>
          <p:cNvPr id="15" name="51 Grup"/>
          <p:cNvGrpSpPr/>
          <p:nvPr/>
        </p:nvGrpSpPr>
        <p:grpSpPr>
          <a:xfrm>
            <a:off x="1802439" y="825954"/>
            <a:ext cx="4528659" cy="2116218"/>
            <a:chOff x="4763077" y="1271945"/>
            <a:chExt cx="4066598" cy="1118116"/>
          </a:xfrm>
        </p:grpSpPr>
        <p:sp>
          <p:nvSpPr>
            <p:cNvPr id="16" name="45 Dikdörtgen"/>
            <p:cNvSpPr/>
            <p:nvPr/>
          </p:nvSpPr>
          <p:spPr>
            <a:xfrm>
              <a:off x="4763077" y="1456611"/>
              <a:ext cx="3905250" cy="9334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17" name="50 Grup"/>
            <p:cNvGrpSpPr/>
            <p:nvPr/>
          </p:nvGrpSpPr>
          <p:grpSpPr>
            <a:xfrm>
              <a:off x="4763077" y="1271945"/>
              <a:ext cx="4066598" cy="965758"/>
              <a:chOff x="4763077" y="1271945"/>
              <a:chExt cx="4066598" cy="965758"/>
            </a:xfrm>
          </p:grpSpPr>
          <p:sp>
            <p:nvSpPr>
              <p:cNvPr id="18" name="Rectangle 15"/>
              <p:cNvSpPr/>
              <p:nvPr/>
            </p:nvSpPr>
            <p:spPr>
              <a:xfrm>
                <a:off x="4763077" y="1473410"/>
                <a:ext cx="3905250" cy="764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b="1" dirty="0">
                    <a:solidFill>
                      <a:schemeClr val="bg1"/>
                    </a:solidFill>
                  </a:rPr>
                  <a:t>Temel Yeterlilik Testi </a:t>
                </a:r>
                <a:r>
                  <a:rPr lang="tr-TR" sz="2400" b="1" dirty="0">
                    <a:solidFill>
                      <a:srgbClr val="FFFF00"/>
                    </a:solidFill>
                  </a:rPr>
                  <a:t>%40</a:t>
                </a:r>
                <a:r>
                  <a:rPr lang="tr-TR" sz="1200" b="1" dirty="0">
                    <a:solidFill>
                      <a:srgbClr val="FFFF00"/>
                    </a:solidFill>
                  </a:rPr>
                  <a:t> </a:t>
                </a:r>
                <a:endParaRPr lang="tr-TR" sz="1100" b="1" dirty="0">
                  <a:solidFill>
                    <a:srgbClr val="FFFF00"/>
                  </a:solidFill>
                </a:endParaRPr>
              </a:p>
              <a:p>
                <a:r>
                  <a:rPr lang="tr-TR" sz="1600" b="1" dirty="0">
                    <a:solidFill>
                      <a:schemeClr val="bg1"/>
                    </a:solidFill>
                  </a:rPr>
                  <a:t>Türk Dili ve Edebiyatı – Sosyal Bilimler-1 Testi </a:t>
                </a:r>
                <a:r>
                  <a:rPr lang="tr-TR" sz="2400" b="1" dirty="0">
                    <a:solidFill>
                      <a:srgbClr val="FFFF00"/>
                    </a:solidFill>
                  </a:rPr>
                  <a:t>% 30</a:t>
                </a:r>
                <a:endParaRPr lang="tr-TR" sz="2000" b="1" dirty="0">
                  <a:solidFill>
                    <a:srgbClr val="FFFF00"/>
                  </a:solidFill>
                </a:endParaRPr>
              </a:p>
              <a:p>
                <a:r>
                  <a:rPr lang="tr-TR" sz="1600" b="1" dirty="0">
                    <a:solidFill>
                      <a:srgbClr val="FF0000"/>
                    </a:solidFill>
                  </a:rPr>
                  <a:t> </a:t>
                </a:r>
                <a:r>
                  <a:rPr lang="tr-TR" sz="1600" b="1" dirty="0">
                    <a:solidFill>
                      <a:schemeClr val="bg1"/>
                    </a:solidFill>
                  </a:rPr>
                  <a:t>Sosyal Bilimler-2 Testi </a:t>
                </a:r>
                <a:r>
                  <a:rPr lang="tr-TR" sz="2400" b="1" dirty="0">
                    <a:solidFill>
                      <a:srgbClr val="FFFF00"/>
                    </a:solidFill>
                  </a:rPr>
                  <a:t>%30</a:t>
                </a:r>
                <a:endParaRPr lang="en-US" sz="11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9" name="TextBox 16"/>
              <p:cNvSpPr txBox="1"/>
              <p:nvPr/>
            </p:nvSpPr>
            <p:spPr>
              <a:xfrm>
                <a:off x="5136727" y="1271945"/>
                <a:ext cx="3692948" cy="195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Sözel </a:t>
                </a:r>
                <a:r>
                  <a:rPr lang="tr-TR" dirty="0" smtClean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Puanı</a:t>
                </a:r>
                <a:endParaRPr lang="en-US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endParaRPr>
              </a:p>
            </p:txBody>
          </p:sp>
        </p:grpSp>
      </p:grpSp>
      <p:grpSp>
        <p:nvGrpSpPr>
          <p:cNvPr id="20" name="51 Grup"/>
          <p:cNvGrpSpPr/>
          <p:nvPr/>
        </p:nvGrpSpPr>
        <p:grpSpPr>
          <a:xfrm>
            <a:off x="1802439" y="3818536"/>
            <a:ext cx="4528659" cy="2116218"/>
            <a:chOff x="4763077" y="1271945"/>
            <a:chExt cx="4066598" cy="1118116"/>
          </a:xfrm>
        </p:grpSpPr>
        <p:sp>
          <p:nvSpPr>
            <p:cNvPr id="21" name="45 Dikdörtgen"/>
            <p:cNvSpPr/>
            <p:nvPr/>
          </p:nvSpPr>
          <p:spPr>
            <a:xfrm>
              <a:off x="4763077" y="1456611"/>
              <a:ext cx="3905250" cy="93345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22" name="50 Grup"/>
            <p:cNvGrpSpPr/>
            <p:nvPr/>
          </p:nvGrpSpPr>
          <p:grpSpPr>
            <a:xfrm>
              <a:off x="4763077" y="1271945"/>
              <a:ext cx="4066598" cy="835666"/>
              <a:chOff x="4763077" y="1271945"/>
              <a:chExt cx="4066598" cy="835666"/>
            </a:xfrm>
          </p:grpSpPr>
          <p:sp>
            <p:nvSpPr>
              <p:cNvPr id="23" name="Rectangle 15"/>
              <p:cNvSpPr/>
              <p:nvPr/>
            </p:nvSpPr>
            <p:spPr>
              <a:xfrm>
                <a:off x="4763077" y="1473410"/>
                <a:ext cx="3905250" cy="634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b="1" dirty="0">
                    <a:solidFill>
                      <a:schemeClr val="bg1"/>
                    </a:solidFill>
                  </a:rPr>
                  <a:t>Temel Yeterlilik Testi </a:t>
                </a:r>
                <a:r>
                  <a:rPr lang="tr-TR" sz="2400" b="1" dirty="0">
                    <a:solidFill>
                      <a:srgbClr val="FFFF00"/>
                    </a:solidFill>
                  </a:rPr>
                  <a:t>%40</a:t>
                </a:r>
                <a:r>
                  <a:rPr lang="tr-TR" sz="1200" b="1" dirty="0">
                    <a:solidFill>
                      <a:srgbClr val="FFFF00"/>
                    </a:solidFill>
                  </a:rPr>
                  <a:t> </a:t>
                </a:r>
                <a:endParaRPr lang="tr-TR" sz="1100" b="1" dirty="0">
                  <a:solidFill>
                    <a:srgbClr val="FFFF00"/>
                  </a:solidFill>
                </a:endParaRPr>
              </a:p>
              <a:p>
                <a:r>
                  <a:rPr lang="tr-TR" sz="1600" b="1" dirty="0" smtClean="0">
                    <a:solidFill>
                      <a:schemeClr val="bg1"/>
                    </a:solidFill>
                  </a:rPr>
                  <a:t>Matematik Testi </a:t>
                </a:r>
                <a:r>
                  <a:rPr lang="tr-TR" sz="2400" b="1" dirty="0">
                    <a:solidFill>
                      <a:srgbClr val="FFFF00"/>
                    </a:solidFill>
                  </a:rPr>
                  <a:t>% 30</a:t>
                </a:r>
                <a:endParaRPr lang="tr-TR" sz="2000" b="1" dirty="0">
                  <a:solidFill>
                    <a:srgbClr val="FFFF00"/>
                  </a:solidFill>
                </a:endParaRPr>
              </a:p>
              <a:p>
                <a:r>
                  <a:rPr lang="tr-TR" sz="1600" b="1" dirty="0">
                    <a:solidFill>
                      <a:schemeClr val="bg1"/>
                    </a:solidFill>
                  </a:rPr>
                  <a:t>Fen Bilimler-2 Testi </a:t>
                </a:r>
                <a:r>
                  <a:rPr lang="tr-TR" sz="2400" b="1" dirty="0">
                    <a:solidFill>
                      <a:srgbClr val="FFFF00"/>
                    </a:solidFill>
                  </a:rPr>
                  <a:t>%30</a:t>
                </a:r>
                <a:endParaRPr lang="en-US" sz="11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4" name="TextBox 16"/>
              <p:cNvSpPr txBox="1"/>
              <p:nvPr/>
            </p:nvSpPr>
            <p:spPr>
              <a:xfrm>
                <a:off x="5136727" y="1271945"/>
                <a:ext cx="3692948" cy="195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Sayısal  Puanı</a:t>
                </a:r>
                <a:endParaRPr lang="en-US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endParaRPr>
              </a:p>
            </p:txBody>
          </p:sp>
        </p:grpSp>
      </p:grpSp>
      <p:grpSp>
        <p:nvGrpSpPr>
          <p:cNvPr id="25" name="51 Grup"/>
          <p:cNvGrpSpPr/>
          <p:nvPr/>
        </p:nvGrpSpPr>
        <p:grpSpPr>
          <a:xfrm>
            <a:off x="6721037" y="3993291"/>
            <a:ext cx="4528659" cy="2116218"/>
            <a:chOff x="4763077" y="1271945"/>
            <a:chExt cx="4066598" cy="1118116"/>
          </a:xfrm>
        </p:grpSpPr>
        <p:sp>
          <p:nvSpPr>
            <p:cNvPr id="26" name="45 Dikdörtgen"/>
            <p:cNvSpPr/>
            <p:nvPr/>
          </p:nvSpPr>
          <p:spPr>
            <a:xfrm>
              <a:off x="4763077" y="1456611"/>
              <a:ext cx="3905250" cy="93345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27" name="50 Grup"/>
            <p:cNvGrpSpPr/>
            <p:nvPr/>
          </p:nvGrpSpPr>
          <p:grpSpPr>
            <a:xfrm>
              <a:off x="4763077" y="1271945"/>
              <a:ext cx="4066598" cy="729966"/>
              <a:chOff x="4763077" y="1271945"/>
              <a:chExt cx="4066598" cy="729966"/>
            </a:xfrm>
          </p:grpSpPr>
          <p:sp>
            <p:nvSpPr>
              <p:cNvPr id="28" name="Rectangle 15"/>
              <p:cNvSpPr/>
              <p:nvPr/>
            </p:nvSpPr>
            <p:spPr>
              <a:xfrm>
                <a:off x="4763077" y="1473410"/>
                <a:ext cx="3905250" cy="5285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b="1" dirty="0">
                    <a:solidFill>
                      <a:schemeClr val="bg1"/>
                    </a:solidFill>
                  </a:rPr>
                  <a:t>Temel Yeterlilik Testi </a:t>
                </a:r>
                <a:r>
                  <a:rPr lang="tr-TR" sz="2400" b="1" dirty="0">
                    <a:solidFill>
                      <a:srgbClr val="FFFF00"/>
                    </a:solidFill>
                  </a:rPr>
                  <a:t>%40</a:t>
                </a:r>
                <a:r>
                  <a:rPr lang="tr-TR" sz="1200" b="1" dirty="0">
                    <a:solidFill>
                      <a:srgbClr val="FFFF00"/>
                    </a:solidFill>
                  </a:rPr>
                  <a:t> </a:t>
                </a:r>
                <a:endParaRPr lang="tr-TR" sz="1100" b="1" dirty="0">
                  <a:solidFill>
                    <a:srgbClr val="FFFF00"/>
                  </a:solidFill>
                </a:endParaRPr>
              </a:p>
              <a:p>
                <a:r>
                  <a:rPr lang="tr-TR" sz="1600" b="1" dirty="0" smtClean="0">
                    <a:solidFill>
                      <a:schemeClr val="bg1"/>
                    </a:solidFill>
                  </a:rPr>
                  <a:t>Yabancı Dil Testi </a:t>
                </a:r>
                <a:r>
                  <a:rPr lang="tr-TR" sz="2400" b="1" dirty="0">
                    <a:solidFill>
                      <a:srgbClr val="FFFF00"/>
                    </a:solidFill>
                  </a:rPr>
                  <a:t>% </a:t>
                </a:r>
                <a:r>
                  <a:rPr lang="tr-TR" sz="2400" b="1" dirty="0" smtClean="0">
                    <a:solidFill>
                      <a:srgbClr val="FFFF00"/>
                    </a:solidFill>
                  </a:rPr>
                  <a:t>60</a:t>
                </a:r>
                <a:endParaRPr lang="tr-TR" sz="2000" b="1" dirty="0">
                  <a:solidFill>
                    <a:srgbClr val="FFFF00"/>
                  </a:solidFill>
                </a:endParaRPr>
              </a:p>
              <a:p>
                <a:endParaRPr lang="en-US" sz="11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9" name="TextBox 16"/>
              <p:cNvSpPr txBox="1"/>
              <p:nvPr/>
            </p:nvSpPr>
            <p:spPr>
              <a:xfrm>
                <a:off x="5136727" y="1271945"/>
                <a:ext cx="3692948" cy="195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err="1" smtClean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Y.Dil</a:t>
                </a:r>
                <a:r>
                  <a:rPr lang="tr-TR" dirty="0" smtClean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 Puanı</a:t>
                </a:r>
                <a:endParaRPr lang="en-US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822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BARAJ PUANI UYGULAMASI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2230583"/>
            <a:ext cx="10018713" cy="35606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BARAJ PUANI 2022 İTİBARİ İLE </a:t>
            </a: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KALDIRILMIŞTIR.</a:t>
            </a:r>
            <a:endParaRPr lang="tr-TR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6855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0" y="120048"/>
            <a:ext cx="12192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2800" dirty="0"/>
              <a:t>Yükseköğretim Programlarına Başvurabilmek İçin En Az Kaç Puan Almak Gerekir?</a:t>
            </a:r>
            <a:endParaRPr lang="tr-T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Roboto Bk" pitchFamily="2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06285"/>
              </p:ext>
            </p:extLst>
          </p:nvPr>
        </p:nvGraphicFramePr>
        <p:xfrm>
          <a:off x="1676402" y="1167956"/>
          <a:ext cx="10194060" cy="457254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310493"/>
                <a:gridCol w="1378377"/>
                <a:gridCol w="3505190"/>
              </a:tblGrid>
              <a:tr h="860741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Yükseköğretim Programının Türü</a:t>
                      </a:r>
                      <a:endParaRPr lang="tr-TR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İlgili Puan Türleri </a:t>
                      </a:r>
                      <a:endParaRPr lang="tr-TR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Puan/Başarı Sırası Koşulu</a:t>
                      </a:r>
                      <a:endParaRPr lang="tr-TR" dirty="0"/>
                    </a:p>
                  </a:txBody>
                  <a:tcPr marL="121920" marR="121920"/>
                </a:tc>
              </a:tr>
              <a:tr h="860741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Ön lisans programlarını tercih edebilmek için</a:t>
                      </a:r>
                      <a:endParaRPr lang="tr-TR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 sınav puanının hesaplanmış olması gerekmektedir. </a:t>
                      </a:r>
                      <a:endParaRPr lang="tr-TR" dirty="0"/>
                    </a:p>
                  </a:txBody>
                  <a:tcPr marL="121920" marR="121920" anchor="ctr"/>
                </a:tc>
              </a:tr>
              <a:tr h="1075926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Özel yetenek gerektiren lisans programlarına ön kayıt yaptırabilmek</a:t>
                      </a:r>
                      <a:endParaRPr lang="tr-TR" sz="1050" i="1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 sınav puanının hesaplanmış olması gerekmektedir. * </a:t>
                      </a:r>
                      <a:endParaRPr lang="tr-TR" dirty="0"/>
                    </a:p>
                  </a:txBody>
                  <a:tcPr marL="121920" marR="121920" anchor="ctr"/>
                </a:tc>
              </a:tr>
              <a:tr h="860741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Merkezi yerleştirme yapılan lisans programlarını tercih edebilmek için</a:t>
                      </a:r>
                      <a:endParaRPr lang="tr-TR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GEREKLİ PUAN TÜRÜNDE</a:t>
                      </a:r>
                      <a:endParaRPr lang="tr-TR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İlgili puan türünde sınav puanının hesaplanmış olması gerekmektedir.</a:t>
                      </a:r>
                      <a:endParaRPr lang="tr-TR" dirty="0"/>
                    </a:p>
                  </a:txBody>
                  <a:tcPr marL="121920" marR="121920" anchor="ctr"/>
                </a:tc>
              </a:tr>
              <a:tr h="860741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Özel yetenek gerektiren öğretmenlik programlarına ön kayıt yaptırabilmek için</a:t>
                      </a:r>
                      <a:endParaRPr lang="tr-TR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En düşük 800 bininci (800.000)</a:t>
                      </a:r>
                      <a:endParaRPr lang="tr-TR" dirty="0"/>
                    </a:p>
                  </a:txBody>
                  <a:tcPr marL="121920" marR="1219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948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04455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BAZI BÖLÜMLER İÇİN SIRALAMA ŞARTLARI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867434"/>
              </p:ext>
            </p:extLst>
          </p:nvPr>
        </p:nvGraphicFramePr>
        <p:xfrm>
          <a:off x="1484313" y="1703388"/>
          <a:ext cx="10167360" cy="1677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917596"/>
              </p:ext>
            </p:extLst>
          </p:nvPr>
        </p:nvGraphicFramePr>
        <p:xfrm>
          <a:off x="1581295" y="3920115"/>
          <a:ext cx="10167360" cy="1677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2701636" y="6012873"/>
            <a:ext cx="8368146" cy="5847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BESYÖ : </a:t>
            </a:r>
            <a:r>
              <a:rPr lang="tr-TR" dirty="0" smtClean="0"/>
              <a:t>TYT PUAN TÜRÜNDEN İLK </a:t>
            </a:r>
            <a:r>
              <a:rPr lang="tr-TR" sz="3200" b="1" dirty="0" smtClean="0">
                <a:solidFill>
                  <a:srgbClr val="C00000"/>
                </a:solidFill>
              </a:rPr>
              <a:t>800</a:t>
            </a:r>
            <a:r>
              <a:rPr lang="tr-TR" dirty="0" smtClean="0"/>
              <a:t> BİN.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9683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74559" y="706873"/>
            <a:ext cx="10515600" cy="50427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/>
              <a:t>2022-2023 </a:t>
            </a:r>
            <a:r>
              <a:rPr lang="tr-TR" b="1" dirty="0"/>
              <a:t>EĞİTİM ÖĞRETİM YILI REHBERLİK ve PSİKOLOJİK DANIŞMA HİZMETLERİ İÇERİK HAZIRLAMA KOMİSYONU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39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339" y="1402127"/>
            <a:ext cx="6630498" cy="4921606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 rot="21253061">
            <a:off x="4081555" y="1955953"/>
            <a:ext cx="4112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DİNLEDİĞİNİZ</a:t>
            </a:r>
            <a:endParaRPr lang="tr-T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9" name="Dikdörtgen 8"/>
          <p:cNvSpPr/>
          <p:nvPr/>
        </p:nvSpPr>
        <p:spPr>
          <a:xfrm rot="21253061">
            <a:off x="4111032" y="4848439"/>
            <a:ext cx="43024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TEŞEKKÜR EDERİM.</a:t>
            </a:r>
            <a:endParaRPr lang="tr-TR" sz="40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11" name="Dikdörtgen 10"/>
          <p:cNvSpPr/>
          <p:nvPr/>
        </p:nvSpPr>
        <p:spPr>
          <a:xfrm rot="21228646">
            <a:off x="4449557" y="3111902"/>
            <a:ext cx="212910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88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İÇİN</a:t>
            </a:r>
          </a:p>
        </p:txBody>
      </p:sp>
    </p:spTree>
    <p:extLst>
      <p:ext uri="{BB962C8B-B14F-4D97-AF65-F5344CB8AC3E}">
        <p14:creationId xmlns:p14="http://schemas.microsoft.com/office/powerpoint/2010/main" val="131016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639291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</a:rPr>
              <a:t>YÜKSEKÖĞRETİM KURUMLARI SINAVI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(ÖĞRETMEN SUNUMU)</a:t>
            </a:r>
            <a:endParaRPr lang="tr-TR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tr-TR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4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39729" y="131619"/>
            <a:ext cx="10018713" cy="103216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YKS OTURUMLARI</a:t>
            </a:r>
            <a:endParaRPr lang="tr-TR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286943"/>
              </p:ext>
            </p:extLst>
          </p:nvPr>
        </p:nvGraphicFramePr>
        <p:xfrm>
          <a:off x="1470457" y="1655617"/>
          <a:ext cx="10541433" cy="4980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8087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YKS SORU SAYILARI VE SÜRELERİ</a:t>
            </a:r>
            <a:endParaRPr lang="tr-TR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193677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338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1. OTURUM TEMEL YETERLİLİK TESTİ</a:t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C00000"/>
                </a:solidFill>
              </a:rPr>
              <a:t>(TYT)</a:t>
            </a:r>
            <a:endParaRPr lang="tr-TR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727484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Başlık 1"/>
          <p:cNvSpPr txBox="1">
            <a:spLocks/>
          </p:cNvSpPr>
          <p:nvPr/>
        </p:nvSpPr>
        <p:spPr>
          <a:xfrm>
            <a:off x="3089563" y="5749637"/>
            <a:ext cx="5486401" cy="11083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 smtClean="0">
                <a:solidFill>
                  <a:srgbClr val="002060"/>
                </a:solidFill>
              </a:rPr>
              <a:t>TOPLAM </a:t>
            </a:r>
            <a:r>
              <a:rPr lang="tr-TR" b="1" dirty="0" smtClean="0">
                <a:solidFill>
                  <a:srgbClr val="7030A0"/>
                </a:solidFill>
              </a:rPr>
              <a:t>120</a:t>
            </a:r>
            <a:r>
              <a:rPr lang="tr-TR" sz="2400" b="1" dirty="0" smtClean="0">
                <a:solidFill>
                  <a:srgbClr val="002060"/>
                </a:solidFill>
              </a:rPr>
              <a:t> SORU</a:t>
            </a:r>
          </a:p>
          <a:p>
            <a:r>
              <a:rPr lang="tr-TR" sz="2400" b="1" dirty="0" smtClean="0">
                <a:solidFill>
                  <a:srgbClr val="002060"/>
                </a:solidFill>
              </a:rPr>
              <a:t>SINAV SÜRESİ </a:t>
            </a:r>
            <a:r>
              <a:rPr lang="tr-TR" sz="3200" b="1" dirty="0" smtClean="0">
                <a:solidFill>
                  <a:srgbClr val="7030A0"/>
                </a:solidFill>
              </a:rPr>
              <a:t>165</a:t>
            </a:r>
            <a:r>
              <a:rPr lang="tr-TR" sz="2400" b="1" dirty="0" smtClean="0">
                <a:solidFill>
                  <a:srgbClr val="002060"/>
                </a:solidFill>
              </a:rPr>
              <a:t> DAKİKA</a:t>
            </a:r>
            <a:endParaRPr lang="tr-T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3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70709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TYT PUANI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2382983"/>
            <a:ext cx="10018713" cy="3408218"/>
          </a:xfrm>
        </p:spPr>
        <p:txBody>
          <a:bodyPr/>
          <a:lstStyle/>
          <a:p>
            <a:r>
              <a:rPr lang="tr-TR" dirty="0" smtClean="0"/>
              <a:t>2 Yıllık Ön lisans tercihlerinde kullanılır</a:t>
            </a:r>
          </a:p>
          <a:p>
            <a:r>
              <a:rPr lang="tr-TR" dirty="0" smtClean="0"/>
              <a:t>Yetenek sınavı ile öğrenci alan Yükseköğretim </a:t>
            </a:r>
            <a:r>
              <a:rPr lang="tr-TR" dirty="0"/>
              <a:t>K</a:t>
            </a:r>
            <a:r>
              <a:rPr lang="tr-TR" dirty="0" smtClean="0"/>
              <a:t>urumlarına yerleşmede kullanılır.</a:t>
            </a:r>
          </a:p>
          <a:p>
            <a:r>
              <a:rPr lang="tr-TR" dirty="0" smtClean="0"/>
              <a:t>Lisan programlarına (AYT ile birlikte) yerleşmede kullanılır.</a:t>
            </a:r>
          </a:p>
          <a:p>
            <a:r>
              <a:rPr lang="tr-TR" dirty="0" smtClean="0"/>
              <a:t>MSÜ, PMYO,JMYO vb. seçim aşamalarında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035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2</a:t>
            </a:r>
            <a:r>
              <a:rPr lang="tr-TR" b="1" dirty="0" smtClean="0">
                <a:solidFill>
                  <a:srgbClr val="C00000"/>
                </a:solidFill>
              </a:rPr>
              <a:t>. OTURUM ALAN YETERLİLİK TESTİ</a:t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C00000"/>
                </a:solidFill>
              </a:rPr>
              <a:t>(AYT)</a:t>
            </a:r>
            <a:endParaRPr lang="tr-TR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21283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Başlık 1"/>
          <p:cNvSpPr txBox="1">
            <a:spLocks/>
          </p:cNvSpPr>
          <p:nvPr/>
        </p:nvSpPr>
        <p:spPr>
          <a:xfrm>
            <a:off x="1636710" y="6017976"/>
            <a:ext cx="10018713" cy="10201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 smtClean="0">
                <a:solidFill>
                  <a:srgbClr val="002060"/>
                </a:solidFill>
              </a:rPr>
              <a:t>TOPLAM </a:t>
            </a:r>
            <a:r>
              <a:rPr lang="tr-TR" b="1" dirty="0" smtClean="0">
                <a:solidFill>
                  <a:srgbClr val="7030A0"/>
                </a:solidFill>
              </a:rPr>
              <a:t>160</a:t>
            </a:r>
            <a:r>
              <a:rPr lang="tr-TR" sz="2400" b="1" dirty="0" smtClean="0">
                <a:solidFill>
                  <a:srgbClr val="002060"/>
                </a:solidFill>
              </a:rPr>
              <a:t> SORU</a:t>
            </a:r>
          </a:p>
          <a:p>
            <a:r>
              <a:rPr lang="tr-TR" sz="2400" b="1" dirty="0" smtClean="0">
                <a:solidFill>
                  <a:srgbClr val="002060"/>
                </a:solidFill>
              </a:rPr>
              <a:t>SINAV SÜRESİ </a:t>
            </a:r>
            <a:r>
              <a:rPr lang="tr-TR" sz="3200" b="1" dirty="0" smtClean="0">
                <a:solidFill>
                  <a:srgbClr val="7030A0"/>
                </a:solidFill>
              </a:rPr>
              <a:t>180</a:t>
            </a:r>
            <a:r>
              <a:rPr lang="tr-TR" sz="2400" b="1" dirty="0" smtClean="0">
                <a:solidFill>
                  <a:srgbClr val="002060"/>
                </a:solidFill>
              </a:rPr>
              <a:t> DAKİKA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884218" y="5330263"/>
            <a:ext cx="1357746" cy="6637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TOPLAM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40 SORU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95163" y="5150792"/>
            <a:ext cx="1357746" cy="6637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TOPLAM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40 SORU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982691" y="5150792"/>
            <a:ext cx="1357746" cy="6637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TOPLAM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40 SORU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4419600" y="5354235"/>
            <a:ext cx="1357746" cy="6637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TOPLAM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40 SORU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1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AYT PUANI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LİSANS PROGRAMLARINA YERLEŞMEDE KULLANILIR.</a:t>
            </a:r>
          </a:p>
          <a:p>
            <a:r>
              <a:rPr lang="tr-TR" dirty="0" smtClean="0"/>
              <a:t>MSÜ SEÇİM AŞAMALARINDA KULLANILIR.</a:t>
            </a:r>
          </a:p>
        </p:txBody>
      </p:sp>
    </p:spTree>
    <p:extLst>
      <p:ext uri="{BB962C8B-B14F-4D97-AF65-F5344CB8AC3E}">
        <p14:creationId xmlns:p14="http://schemas.microsoft.com/office/powerpoint/2010/main" val="3171335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</Template>
  <TotalTime>1447</TotalTime>
  <Words>504</Words>
  <Application>Microsoft Office PowerPoint</Application>
  <PresentationFormat>Özel</PresentationFormat>
  <Paragraphs>148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Paralaks</vt:lpstr>
      <vt:lpstr>PowerPoint Sunusu</vt:lpstr>
      <vt:lpstr>2022-2023 EĞİTİM ÖĞRETİM YILI REHBERLİK ve PSİKOLOJİK DANIŞMA HİZMETLERİ İÇERİK HAZIRLAMA KOMİSYONU</vt:lpstr>
      <vt:lpstr>YÜKSEKÖĞRETİM KURUMLARI SINAVI</vt:lpstr>
      <vt:lpstr>YKS OTURUMLARI</vt:lpstr>
      <vt:lpstr>YKS SORU SAYILARI VE SÜRELERİ</vt:lpstr>
      <vt:lpstr>1. OTURUM TEMEL YETERLİLİK TESTİ (TYT)</vt:lpstr>
      <vt:lpstr>TYT PUANI</vt:lpstr>
      <vt:lpstr>2. OTURUM ALAN YETERLİLİK TESTİ (AYT)</vt:lpstr>
      <vt:lpstr>AYT PUANI </vt:lpstr>
      <vt:lpstr>3. OTURUM YABANCI DİL TESTİ (YDT)</vt:lpstr>
      <vt:lpstr>YDT PUANI </vt:lpstr>
      <vt:lpstr>PUAN HESAPLAMA</vt:lpstr>
      <vt:lpstr>YERLEŞME PUANI</vt:lpstr>
      <vt:lpstr>YKS ALANLARI</vt:lpstr>
      <vt:lpstr>HANGİ ALAN HANGİ TESTLERİ ÇÖZMELİ</vt:lpstr>
      <vt:lpstr>PowerPoint Sunusu</vt:lpstr>
      <vt:lpstr>BARAJ PUANI UYGULAMASI</vt:lpstr>
      <vt:lpstr>PowerPoint Sunusu</vt:lpstr>
      <vt:lpstr>BAZI BÖLÜMLER İÇİN SIRALAMA ŞARTLARI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Arıf KOÇAK</dc:creator>
  <cp:lastModifiedBy>Hp</cp:lastModifiedBy>
  <cp:revision>126</cp:revision>
  <dcterms:created xsi:type="dcterms:W3CDTF">2020-10-03T17:26:51Z</dcterms:created>
  <dcterms:modified xsi:type="dcterms:W3CDTF">2022-08-24T12:00:28Z</dcterms:modified>
</cp:coreProperties>
</file>