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veat" charset="-94"/>
      <p:regular r:id="rId15"/>
    </p:embeddedFont>
    <p:embeddedFont>
      <p:font typeface="Poppins Medium" charset="-94"/>
      <p:regular r:id="rId16"/>
    </p:embeddedFont>
    <p:embeddedFont>
      <p:font typeface="Calibri" pitchFamily="34" charset="0"/>
      <p:regular r:id="rId17"/>
      <p:bold r:id="rId18"/>
      <p:italic r:id="rId19"/>
      <p:boldItalic r:id="rId20"/>
    </p:embeddedFont>
    <p:embeddedFont>
      <p:font typeface="Caveat Bold" charset="-94"/>
      <p:regular r:id="rId21"/>
    </p:embeddedFont>
    <p:embeddedFont>
      <p:font typeface="Montserrat Semi-Bold Bold" charset="-9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66.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6.svg"/><Relationship Id="rId18" Type="http://schemas.openxmlformats.org/officeDocument/2006/relationships/image" Target="../media/image20.png"/><Relationship Id="rId26" Type="http://schemas.openxmlformats.org/officeDocument/2006/relationships/image" Target="../media/image49.png"/><Relationship Id="rId3" Type="http://schemas.openxmlformats.org/officeDocument/2006/relationships/image" Target="../media/image69.svg"/><Relationship Id="rId21" Type="http://schemas.openxmlformats.org/officeDocument/2006/relationships/image" Target="../media/image75.svg"/><Relationship Id="rId7" Type="http://schemas.openxmlformats.org/officeDocument/2006/relationships/image" Target="../media/image73.svg"/><Relationship Id="rId12" Type="http://schemas.openxmlformats.org/officeDocument/2006/relationships/image" Target="../media/image44.png"/><Relationship Id="rId17" Type="http://schemas.openxmlformats.org/officeDocument/2006/relationships/image" Target="../media/image64.svg"/><Relationship Id="rId25" Type="http://schemas.openxmlformats.org/officeDocument/2006/relationships/image" Target="../media/image79.svg"/><Relationship Id="rId33" Type="http://schemas.openxmlformats.org/officeDocument/2006/relationships/image" Target="../media/image87.svg"/><Relationship Id="rId2" Type="http://schemas.openxmlformats.org/officeDocument/2006/relationships/image" Target="../media/image39.png"/><Relationship Id="rId16" Type="http://schemas.openxmlformats.org/officeDocument/2006/relationships/image" Target="../media/image36.png"/><Relationship Id="rId20" Type="http://schemas.openxmlformats.org/officeDocument/2006/relationships/image" Target="../media/image46.png"/><Relationship Id="rId29"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2.svg"/><Relationship Id="rId24" Type="http://schemas.openxmlformats.org/officeDocument/2006/relationships/image" Target="../media/image48.png"/><Relationship Id="rId32" Type="http://schemas.openxmlformats.org/officeDocument/2006/relationships/image" Target="../media/image52.png"/><Relationship Id="rId5" Type="http://schemas.openxmlformats.org/officeDocument/2006/relationships/image" Target="../media/image71.svg"/><Relationship Id="rId15" Type="http://schemas.openxmlformats.org/officeDocument/2006/relationships/image" Target="../media/image40.svg"/><Relationship Id="rId23" Type="http://schemas.openxmlformats.org/officeDocument/2006/relationships/image" Target="../media/image77.svg"/><Relationship Id="rId28" Type="http://schemas.openxmlformats.org/officeDocument/2006/relationships/image" Target="../media/image50.png"/><Relationship Id="rId10" Type="http://schemas.openxmlformats.org/officeDocument/2006/relationships/image" Target="../media/image43.png"/><Relationship Id="rId19" Type="http://schemas.openxmlformats.org/officeDocument/2006/relationships/image" Target="../media/image35.svg"/><Relationship Id="rId31" Type="http://schemas.openxmlformats.org/officeDocument/2006/relationships/image" Target="../media/image85.svg"/><Relationship Id="rId4" Type="http://schemas.openxmlformats.org/officeDocument/2006/relationships/image" Target="../media/image40.png"/><Relationship Id="rId9" Type="http://schemas.openxmlformats.org/officeDocument/2006/relationships/image" Target="../media/image58.svg"/><Relationship Id="rId14" Type="http://schemas.openxmlformats.org/officeDocument/2006/relationships/image" Target="../media/image45.png"/><Relationship Id="rId22" Type="http://schemas.openxmlformats.org/officeDocument/2006/relationships/image" Target="../media/image47.png"/><Relationship Id="rId27" Type="http://schemas.openxmlformats.org/officeDocument/2006/relationships/image" Target="../media/image81.svg"/><Relationship Id="rId30"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8.svg"/><Relationship Id="rId3" Type="http://schemas.openxmlformats.org/officeDocument/2006/relationships/image" Target="../media/image44.svg"/><Relationship Id="rId7" Type="http://schemas.openxmlformats.org/officeDocument/2006/relationships/image" Target="../media/image50.svg"/><Relationship Id="rId12"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8.svg"/><Relationship Id="rId5" Type="http://schemas.openxmlformats.org/officeDocument/2006/relationships/image" Target="../media/image46.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52.svg"/><Relationship Id="rId1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0.png"/><Relationship Id="rId12"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8.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3.svg"/><Relationship Id="rId4" Type="http://schemas.openxmlformats.org/officeDocument/2006/relationships/image" Target="../media/image14.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3.svg"/><Relationship Id="rId4" Type="http://schemas.openxmlformats.org/officeDocument/2006/relationships/image" Target="../media/image14.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3.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8.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4887129" y="5291538"/>
            <a:ext cx="8513741" cy="1841097"/>
          </a:xfrm>
          <a:prstGeom prst="rect">
            <a:avLst/>
          </a:prstGeom>
        </p:spPr>
      </p:pic>
      <p:sp>
        <p:nvSpPr>
          <p:cNvPr id="3" name="TextBox 3"/>
          <p:cNvSpPr txBox="1"/>
          <p:nvPr/>
        </p:nvSpPr>
        <p:spPr>
          <a:xfrm>
            <a:off x="2754497" y="3493135"/>
            <a:ext cx="12779006" cy="3557905"/>
          </a:xfrm>
          <a:prstGeom prst="rect">
            <a:avLst/>
          </a:prstGeom>
        </p:spPr>
        <p:txBody>
          <a:bodyPr lIns="0" tIns="0" rIns="0" bIns="0" rtlCol="0" anchor="t">
            <a:spAutoFit/>
          </a:bodyPr>
          <a:lstStyle/>
          <a:p>
            <a:pPr algn="ctr">
              <a:lnSpc>
                <a:spcPts val="13700"/>
              </a:lnSpc>
            </a:pPr>
            <a:r>
              <a:rPr lang="en-US" sz="13700" dirty="0">
                <a:solidFill>
                  <a:srgbClr val="FFFFFF"/>
                </a:solidFill>
                <a:latin typeface="Caveat"/>
              </a:rPr>
              <a:t>HEDEFİNİ BELİRLE</a:t>
            </a:r>
          </a:p>
        </p:txBody>
      </p:sp>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5799637">
            <a:off x="2147965" y="2328866"/>
            <a:ext cx="1211882" cy="134466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5400000">
            <a:off x="16372100" y="1032285"/>
            <a:ext cx="398896" cy="137550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flipH="1">
            <a:off x="1276569" y="7132634"/>
            <a:ext cx="1477338" cy="212566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10800000">
            <a:off x="15259334" y="5831115"/>
            <a:ext cx="793689" cy="761941"/>
          </a:xfrm>
          <a:prstGeom prst="rect">
            <a:avLst/>
          </a:prstGeom>
        </p:spPr>
      </p:pic>
      <p:sp>
        <p:nvSpPr>
          <p:cNvPr id="9" name="TextBox 4"/>
          <p:cNvSpPr txBox="1"/>
          <p:nvPr/>
        </p:nvSpPr>
        <p:spPr>
          <a:xfrm>
            <a:off x="304800" y="1409700"/>
            <a:ext cx="6019800" cy="589905"/>
          </a:xfrm>
          <a:prstGeom prst="rect">
            <a:avLst/>
          </a:prstGeom>
        </p:spPr>
        <p:txBody>
          <a:bodyPr wrap="square" lIns="0" tIns="0" rIns="0" bIns="0" rtlCol="0" anchor="t">
            <a:spAutoFit/>
          </a:bodyPr>
          <a:lstStyle/>
          <a:p>
            <a:pPr>
              <a:lnSpc>
                <a:spcPts val="4620"/>
              </a:lnSpc>
            </a:pPr>
            <a:r>
              <a:rPr lang="tr-TR" sz="1600" spc="66" dirty="0" smtClean="0">
                <a:solidFill>
                  <a:srgbClr val="FFFFFF"/>
                </a:solidFill>
                <a:latin typeface="Poppins Medium"/>
              </a:rPr>
              <a:t>KASTAMONU ORTAOKUL İÇERİK HAZIRLAMA KOMİSYONU</a:t>
            </a:r>
            <a:endParaRPr lang="en-US" sz="1600" spc="66" dirty="0">
              <a:solidFill>
                <a:srgbClr val="FFFFFF"/>
              </a:solidFill>
              <a:latin typeface="Poppins Medium"/>
            </a:endParaRPr>
          </a:p>
        </p:txBody>
      </p:sp>
      <p:pic>
        <p:nvPicPr>
          <p:cNvPr id="10" name="9 Resim" descr="unWJp9yI_400x400.jpg"/>
          <p:cNvPicPr>
            <a:picLocks noChangeAspect="1"/>
          </p:cNvPicPr>
          <p:nvPr/>
        </p:nvPicPr>
        <p:blipFill>
          <a:blip r:embed="rId12" cstate="print"/>
          <a:stretch>
            <a:fillRect/>
          </a:stretch>
        </p:blipFill>
        <p:spPr>
          <a:xfrm>
            <a:off x="381000" y="419100"/>
            <a:ext cx="914400" cy="914400"/>
          </a:xfrm>
          <a:prstGeom prst="rect">
            <a:avLst/>
          </a:prstGeom>
        </p:spPr>
      </p:pic>
      <p:sp>
        <p:nvSpPr>
          <p:cNvPr id="11" name="TextBox 4"/>
          <p:cNvSpPr txBox="1"/>
          <p:nvPr/>
        </p:nvSpPr>
        <p:spPr>
          <a:xfrm>
            <a:off x="1447800" y="647700"/>
            <a:ext cx="4419600" cy="589905"/>
          </a:xfrm>
          <a:prstGeom prst="rect">
            <a:avLst/>
          </a:prstGeom>
        </p:spPr>
        <p:txBody>
          <a:bodyPr wrap="square" lIns="0" tIns="0" rIns="0" bIns="0" rtlCol="0" anchor="t">
            <a:spAutoFit/>
          </a:bodyPr>
          <a:lstStyle/>
          <a:p>
            <a:pPr>
              <a:lnSpc>
                <a:spcPts val="4620"/>
              </a:lnSpc>
            </a:pPr>
            <a:r>
              <a:rPr lang="en-US" sz="1600" spc="66" dirty="0">
                <a:solidFill>
                  <a:srgbClr val="FFFFFF"/>
                </a:solidFill>
                <a:latin typeface="Poppins Medium"/>
              </a:rPr>
              <a:t>KASTAMONU </a:t>
            </a:r>
            <a:r>
              <a:rPr lang="tr-TR" sz="1600" spc="66" dirty="0" smtClean="0">
                <a:solidFill>
                  <a:srgbClr val="FFFFFF"/>
                </a:solidFill>
                <a:latin typeface="Poppins Medium"/>
              </a:rPr>
              <a:t>İL MİLLİ EĞİTİM MÜDÜRLÜĞÜ</a:t>
            </a:r>
            <a:endParaRPr lang="en-US" sz="1600" spc="66" dirty="0">
              <a:solidFill>
                <a:srgbClr val="FFFFFF"/>
              </a:solidFill>
              <a:latin typeface="Poppins Mediu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35537">
            <a:off x="11628510" y="4129670"/>
            <a:ext cx="4155305" cy="872614"/>
          </a:xfrm>
          <a:prstGeom prst="rect">
            <a:avLst/>
          </a:prstGeom>
        </p:spPr>
      </p:pic>
      <p:sp>
        <p:nvSpPr>
          <p:cNvPr id="3" name="TextBox 3"/>
          <p:cNvSpPr txBox="1"/>
          <p:nvPr/>
        </p:nvSpPr>
        <p:spPr>
          <a:xfrm>
            <a:off x="10153025" y="3282883"/>
            <a:ext cx="6851301" cy="5321300"/>
          </a:xfrm>
          <a:prstGeom prst="rect">
            <a:avLst/>
          </a:prstGeom>
        </p:spPr>
        <p:txBody>
          <a:bodyPr lIns="0" tIns="0" rIns="0" bIns="0" rtlCol="0" anchor="t">
            <a:spAutoFit/>
          </a:bodyPr>
          <a:lstStyle/>
          <a:p>
            <a:pPr algn="ctr">
              <a:lnSpc>
                <a:spcPts val="13749"/>
              </a:lnSpc>
            </a:pPr>
            <a:r>
              <a:rPr lang="en-US" sz="13749">
                <a:solidFill>
                  <a:srgbClr val="000000"/>
                </a:solidFill>
                <a:latin typeface="Caveat Bold"/>
              </a:rPr>
              <a:t>Hedefe ulaşmak için...</a:t>
            </a:r>
          </a:p>
        </p:txBody>
      </p:sp>
      <p:grpSp>
        <p:nvGrpSpPr>
          <p:cNvPr id="4" name="Group 4"/>
          <p:cNvGrpSpPr/>
          <p:nvPr/>
        </p:nvGrpSpPr>
        <p:grpSpPr>
          <a:xfrm>
            <a:off x="1028700" y="5352314"/>
            <a:ext cx="3701396" cy="3905986"/>
            <a:chOff x="0" y="0"/>
            <a:chExt cx="1121635" cy="1183632"/>
          </a:xfrm>
        </p:grpSpPr>
        <p:sp>
          <p:nvSpPr>
            <p:cNvPr id="5" name="Freeform 5"/>
            <p:cNvSpPr/>
            <p:nvPr/>
          </p:nvSpPr>
          <p:spPr>
            <a:xfrm>
              <a:off x="-3810" y="1270"/>
              <a:ext cx="1126715" cy="1182362"/>
            </a:xfrm>
            <a:custGeom>
              <a:avLst/>
              <a:gdLst/>
              <a:ahLst/>
              <a:cxnLst/>
              <a:rect l="l" t="t" r="r" b="b"/>
              <a:pathLst>
                <a:path w="1126715" h="1182362">
                  <a:moveTo>
                    <a:pt x="1122905" y="995425"/>
                  </a:moveTo>
                  <a:cubicBezTo>
                    <a:pt x="1122905" y="945564"/>
                    <a:pt x="1126715" y="894857"/>
                    <a:pt x="1120365" y="844996"/>
                  </a:cubicBezTo>
                  <a:cubicBezTo>
                    <a:pt x="1112745" y="812037"/>
                    <a:pt x="1101315" y="162148"/>
                    <a:pt x="1101315" y="129188"/>
                  </a:cubicBezTo>
                  <a:cubicBezTo>
                    <a:pt x="1098775" y="106371"/>
                    <a:pt x="1097505" y="82707"/>
                    <a:pt x="1094965" y="54610"/>
                  </a:cubicBezTo>
                  <a:cubicBezTo>
                    <a:pt x="1094965" y="44450"/>
                    <a:pt x="1093695" y="34290"/>
                    <a:pt x="1092425" y="21590"/>
                  </a:cubicBezTo>
                  <a:cubicBezTo>
                    <a:pt x="1082265" y="19050"/>
                    <a:pt x="1073375" y="17780"/>
                    <a:pt x="1063215" y="16510"/>
                  </a:cubicBezTo>
                  <a:cubicBezTo>
                    <a:pt x="1057620" y="15240"/>
                    <a:pt x="1052803" y="16510"/>
                    <a:pt x="1048790" y="16510"/>
                  </a:cubicBezTo>
                  <a:cubicBezTo>
                    <a:pt x="1028721" y="13970"/>
                    <a:pt x="1008653" y="8890"/>
                    <a:pt x="988585" y="7620"/>
                  </a:cubicBezTo>
                  <a:cubicBezTo>
                    <a:pt x="950857" y="5080"/>
                    <a:pt x="912326" y="3810"/>
                    <a:pt x="874598" y="2540"/>
                  </a:cubicBezTo>
                  <a:cubicBezTo>
                    <a:pt x="860952" y="2540"/>
                    <a:pt x="846503" y="0"/>
                    <a:pt x="832857" y="0"/>
                  </a:cubicBezTo>
                  <a:cubicBezTo>
                    <a:pt x="799945" y="0"/>
                    <a:pt x="767836" y="1270"/>
                    <a:pt x="734924" y="1270"/>
                  </a:cubicBezTo>
                  <a:cubicBezTo>
                    <a:pt x="715659" y="1270"/>
                    <a:pt x="696394" y="3810"/>
                    <a:pt x="676325" y="3810"/>
                  </a:cubicBezTo>
                  <a:cubicBezTo>
                    <a:pt x="656257" y="5080"/>
                    <a:pt x="292623" y="7620"/>
                    <a:pt x="272555" y="7620"/>
                  </a:cubicBezTo>
                  <a:cubicBezTo>
                    <a:pt x="256501" y="7620"/>
                    <a:pt x="240446" y="6350"/>
                    <a:pt x="224392" y="7620"/>
                  </a:cubicBezTo>
                  <a:cubicBezTo>
                    <a:pt x="209943" y="8890"/>
                    <a:pt x="194691" y="11430"/>
                    <a:pt x="180242" y="12700"/>
                  </a:cubicBezTo>
                  <a:cubicBezTo>
                    <a:pt x="164990" y="15240"/>
                    <a:pt x="149738" y="16510"/>
                    <a:pt x="135289" y="19050"/>
                  </a:cubicBezTo>
                  <a:cubicBezTo>
                    <a:pt x="113616" y="21590"/>
                    <a:pt x="91139" y="24130"/>
                    <a:pt x="69466" y="27940"/>
                  </a:cubicBezTo>
                  <a:cubicBezTo>
                    <a:pt x="56622"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75887" y="1170932"/>
                    <a:pt x="101575" y="1170932"/>
                    <a:pt x="128065" y="1172202"/>
                  </a:cubicBezTo>
                  <a:cubicBezTo>
                    <a:pt x="142514" y="1173472"/>
                    <a:pt x="156963" y="1174742"/>
                    <a:pt x="170609" y="1176012"/>
                  </a:cubicBezTo>
                  <a:cubicBezTo>
                    <a:pt x="194691" y="1177282"/>
                    <a:pt x="217970" y="1177282"/>
                    <a:pt x="242051" y="1178552"/>
                  </a:cubicBezTo>
                  <a:cubicBezTo>
                    <a:pt x="251684" y="1178552"/>
                    <a:pt x="260514" y="1178552"/>
                    <a:pt x="270147" y="1177282"/>
                  </a:cubicBezTo>
                  <a:cubicBezTo>
                    <a:pt x="274160" y="1177282"/>
                    <a:pt x="278977" y="1176012"/>
                    <a:pt x="282990" y="1176012"/>
                  </a:cubicBezTo>
                  <a:cubicBezTo>
                    <a:pt x="299045" y="1177282"/>
                    <a:pt x="620135" y="1168392"/>
                    <a:pt x="636189" y="1169662"/>
                  </a:cubicBezTo>
                  <a:cubicBezTo>
                    <a:pt x="658665" y="1170932"/>
                    <a:pt x="720475" y="1170932"/>
                    <a:pt x="742952" y="1170932"/>
                  </a:cubicBezTo>
                  <a:cubicBezTo>
                    <a:pt x="751781" y="1170932"/>
                    <a:pt x="759809" y="1169662"/>
                    <a:pt x="768639" y="1169662"/>
                  </a:cubicBezTo>
                  <a:cubicBezTo>
                    <a:pt x="783088" y="1170932"/>
                    <a:pt x="797537" y="1172202"/>
                    <a:pt x="811986" y="1173472"/>
                  </a:cubicBezTo>
                  <a:cubicBezTo>
                    <a:pt x="843292" y="1176012"/>
                    <a:pt x="873796" y="1173472"/>
                    <a:pt x="905102" y="1177282"/>
                  </a:cubicBezTo>
                  <a:cubicBezTo>
                    <a:pt x="957279" y="1182362"/>
                    <a:pt x="1010259" y="1176012"/>
                    <a:pt x="1063215" y="1181092"/>
                  </a:cubicBezTo>
                  <a:cubicBezTo>
                    <a:pt x="1083535" y="1182362"/>
                    <a:pt x="1103855" y="1181092"/>
                    <a:pt x="1126715" y="1181092"/>
                  </a:cubicBezTo>
                  <a:cubicBezTo>
                    <a:pt x="1126715" y="1156962"/>
                    <a:pt x="1126715" y="1144262"/>
                    <a:pt x="1126715" y="1123037"/>
                  </a:cubicBezTo>
                  <a:cubicBezTo>
                    <a:pt x="1125445" y="1079936"/>
                    <a:pt x="1122905" y="1039371"/>
                    <a:pt x="1122905" y="995425"/>
                  </a:cubicBezTo>
                  <a:close/>
                </a:path>
              </a:pathLst>
            </a:custGeom>
            <a:solidFill>
              <a:srgbClr val="EFEFEF"/>
            </a:solidFill>
          </p:spPr>
        </p:sp>
      </p:grpSp>
      <p:grpSp>
        <p:nvGrpSpPr>
          <p:cNvPr id="6" name="Group 6"/>
          <p:cNvGrpSpPr/>
          <p:nvPr/>
        </p:nvGrpSpPr>
        <p:grpSpPr>
          <a:xfrm>
            <a:off x="1028700" y="1028700"/>
            <a:ext cx="3701396" cy="3905986"/>
            <a:chOff x="0" y="0"/>
            <a:chExt cx="1121635" cy="1183632"/>
          </a:xfrm>
        </p:grpSpPr>
        <p:sp>
          <p:nvSpPr>
            <p:cNvPr id="7" name="Freeform 7"/>
            <p:cNvSpPr/>
            <p:nvPr/>
          </p:nvSpPr>
          <p:spPr>
            <a:xfrm>
              <a:off x="-3810" y="1270"/>
              <a:ext cx="1126715" cy="1182362"/>
            </a:xfrm>
            <a:custGeom>
              <a:avLst/>
              <a:gdLst/>
              <a:ahLst/>
              <a:cxnLst/>
              <a:rect l="l" t="t" r="r" b="b"/>
              <a:pathLst>
                <a:path w="1126715" h="1182362">
                  <a:moveTo>
                    <a:pt x="1122905" y="995425"/>
                  </a:moveTo>
                  <a:cubicBezTo>
                    <a:pt x="1122905" y="945564"/>
                    <a:pt x="1126715" y="894857"/>
                    <a:pt x="1120365" y="844996"/>
                  </a:cubicBezTo>
                  <a:cubicBezTo>
                    <a:pt x="1112745" y="812037"/>
                    <a:pt x="1101315" y="162148"/>
                    <a:pt x="1101315" y="129188"/>
                  </a:cubicBezTo>
                  <a:cubicBezTo>
                    <a:pt x="1098775" y="106371"/>
                    <a:pt x="1097505" y="82707"/>
                    <a:pt x="1094965" y="54610"/>
                  </a:cubicBezTo>
                  <a:cubicBezTo>
                    <a:pt x="1094965" y="44450"/>
                    <a:pt x="1093695" y="34290"/>
                    <a:pt x="1092425" y="21590"/>
                  </a:cubicBezTo>
                  <a:cubicBezTo>
                    <a:pt x="1082265" y="19050"/>
                    <a:pt x="1073375" y="17780"/>
                    <a:pt x="1063215" y="16510"/>
                  </a:cubicBezTo>
                  <a:cubicBezTo>
                    <a:pt x="1057620" y="15240"/>
                    <a:pt x="1052803" y="16510"/>
                    <a:pt x="1048790" y="16510"/>
                  </a:cubicBezTo>
                  <a:cubicBezTo>
                    <a:pt x="1028721" y="13970"/>
                    <a:pt x="1008653" y="8890"/>
                    <a:pt x="988585" y="7620"/>
                  </a:cubicBezTo>
                  <a:cubicBezTo>
                    <a:pt x="950857" y="5080"/>
                    <a:pt x="912326" y="3810"/>
                    <a:pt x="874598" y="2540"/>
                  </a:cubicBezTo>
                  <a:cubicBezTo>
                    <a:pt x="860952" y="2540"/>
                    <a:pt x="846503" y="0"/>
                    <a:pt x="832857" y="0"/>
                  </a:cubicBezTo>
                  <a:cubicBezTo>
                    <a:pt x="799945" y="0"/>
                    <a:pt x="767836" y="1270"/>
                    <a:pt x="734924" y="1270"/>
                  </a:cubicBezTo>
                  <a:cubicBezTo>
                    <a:pt x="715659" y="1270"/>
                    <a:pt x="696394" y="3810"/>
                    <a:pt x="676325" y="3810"/>
                  </a:cubicBezTo>
                  <a:cubicBezTo>
                    <a:pt x="656257" y="5080"/>
                    <a:pt x="292623" y="7620"/>
                    <a:pt x="272555" y="7620"/>
                  </a:cubicBezTo>
                  <a:cubicBezTo>
                    <a:pt x="256501" y="7620"/>
                    <a:pt x="240446" y="6350"/>
                    <a:pt x="224392" y="7620"/>
                  </a:cubicBezTo>
                  <a:cubicBezTo>
                    <a:pt x="209943" y="8890"/>
                    <a:pt x="194691" y="11430"/>
                    <a:pt x="180242" y="12700"/>
                  </a:cubicBezTo>
                  <a:cubicBezTo>
                    <a:pt x="164990" y="15240"/>
                    <a:pt x="149738" y="16510"/>
                    <a:pt x="135289" y="19050"/>
                  </a:cubicBezTo>
                  <a:cubicBezTo>
                    <a:pt x="113616" y="21590"/>
                    <a:pt x="91139" y="24130"/>
                    <a:pt x="69466" y="27940"/>
                  </a:cubicBezTo>
                  <a:cubicBezTo>
                    <a:pt x="56622"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75887" y="1170932"/>
                    <a:pt x="101575" y="1170932"/>
                    <a:pt x="128065" y="1172202"/>
                  </a:cubicBezTo>
                  <a:cubicBezTo>
                    <a:pt x="142514" y="1173472"/>
                    <a:pt x="156963" y="1174742"/>
                    <a:pt x="170609" y="1176012"/>
                  </a:cubicBezTo>
                  <a:cubicBezTo>
                    <a:pt x="194691" y="1177282"/>
                    <a:pt x="217970" y="1177282"/>
                    <a:pt x="242051" y="1178552"/>
                  </a:cubicBezTo>
                  <a:cubicBezTo>
                    <a:pt x="251684" y="1178552"/>
                    <a:pt x="260514" y="1178552"/>
                    <a:pt x="270147" y="1177282"/>
                  </a:cubicBezTo>
                  <a:cubicBezTo>
                    <a:pt x="274160" y="1177282"/>
                    <a:pt x="278977" y="1176012"/>
                    <a:pt x="282990" y="1176012"/>
                  </a:cubicBezTo>
                  <a:cubicBezTo>
                    <a:pt x="299045" y="1177282"/>
                    <a:pt x="620135" y="1168392"/>
                    <a:pt x="636189" y="1169662"/>
                  </a:cubicBezTo>
                  <a:cubicBezTo>
                    <a:pt x="658665" y="1170932"/>
                    <a:pt x="720475" y="1170932"/>
                    <a:pt x="742952" y="1170932"/>
                  </a:cubicBezTo>
                  <a:cubicBezTo>
                    <a:pt x="751781" y="1170932"/>
                    <a:pt x="759809" y="1169662"/>
                    <a:pt x="768639" y="1169662"/>
                  </a:cubicBezTo>
                  <a:cubicBezTo>
                    <a:pt x="783088" y="1170932"/>
                    <a:pt x="797537" y="1172202"/>
                    <a:pt x="811986" y="1173472"/>
                  </a:cubicBezTo>
                  <a:cubicBezTo>
                    <a:pt x="843292" y="1176012"/>
                    <a:pt x="873796" y="1173472"/>
                    <a:pt x="905102" y="1177282"/>
                  </a:cubicBezTo>
                  <a:cubicBezTo>
                    <a:pt x="957279" y="1182362"/>
                    <a:pt x="1010259" y="1176012"/>
                    <a:pt x="1063215" y="1181092"/>
                  </a:cubicBezTo>
                  <a:cubicBezTo>
                    <a:pt x="1083535" y="1182362"/>
                    <a:pt x="1103855" y="1181092"/>
                    <a:pt x="1126715" y="1181092"/>
                  </a:cubicBezTo>
                  <a:cubicBezTo>
                    <a:pt x="1126715" y="1156962"/>
                    <a:pt x="1126715" y="1144262"/>
                    <a:pt x="1126715" y="1123037"/>
                  </a:cubicBezTo>
                  <a:cubicBezTo>
                    <a:pt x="1125445" y="1079936"/>
                    <a:pt x="1122905" y="1039371"/>
                    <a:pt x="1122905" y="995425"/>
                  </a:cubicBezTo>
                  <a:close/>
                </a:path>
              </a:pathLst>
            </a:custGeom>
            <a:solidFill>
              <a:srgbClr val="EFEFEF"/>
            </a:solidFill>
          </p:spPr>
        </p:sp>
      </p:grpSp>
      <p:grpSp>
        <p:nvGrpSpPr>
          <p:cNvPr id="8" name="Group 8"/>
          <p:cNvGrpSpPr/>
          <p:nvPr/>
        </p:nvGrpSpPr>
        <p:grpSpPr>
          <a:xfrm>
            <a:off x="5347354" y="5352314"/>
            <a:ext cx="3701396" cy="3905986"/>
            <a:chOff x="0" y="0"/>
            <a:chExt cx="1121635" cy="1183632"/>
          </a:xfrm>
        </p:grpSpPr>
        <p:sp>
          <p:nvSpPr>
            <p:cNvPr id="9" name="Freeform 9"/>
            <p:cNvSpPr/>
            <p:nvPr/>
          </p:nvSpPr>
          <p:spPr>
            <a:xfrm>
              <a:off x="-3810" y="1270"/>
              <a:ext cx="1126715" cy="1182362"/>
            </a:xfrm>
            <a:custGeom>
              <a:avLst/>
              <a:gdLst/>
              <a:ahLst/>
              <a:cxnLst/>
              <a:rect l="l" t="t" r="r" b="b"/>
              <a:pathLst>
                <a:path w="1126715" h="1182362">
                  <a:moveTo>
                    <a:pt x="1122905" y="995425"/>
                  </a:moveTo>
                  <a:cubicBezTo>
                    <a:pt x="1122905" y="945564"/>
                    <a:pt x="1126715" y="894857"/>
                    <a:pt x="1120365" y="844996"/>
                  </a:cubicBezTo>
                  <a:cubicBezTo>
                    <a:pt x="1112745" y="812037"/>
                    <a:pt x="1101315" y="162148"/>
                    <a:pt x="1101315" y="129188"/>
                  </a:cubicBezTo>
                  <a:cubicBezTo>
                    <a:pt x="1098775" y="106371"/>
                    <a:pt x="1097505" y="82707"/>
                    <a:pt x="1094965" y="54610"/>
                  </a:cubicBezTo>
                  <a:cubicBezTo>
                    <a:pt x="1094965" y="44450"/>
                    <a:pt x="1093695" y="34290"/>
                    <a:pt x="1092425" y="21590"/>
                  </a:cubicBezTo>
                  <a:cubicBezTo>
                    <a:pt x="1082265" y="19050"/>
                    <a:pt x="1073375" y="17780"/>
                    <a:pt x="1063215" y="16510"/>
                  </a:cubicBezTo>
                  <a:cubicBezTo>
                    <a:pt x="1057620" y="15240"/>
                    <a:pt x="1052803" y="16510"/>
                    <a:pt x="1048790" y="16510"/>
                  </a:cubicBezTo>
                  <a:cubicBezTo>
                    <a:pt x="1028721" y="13970"/>
                    <a:pt x="1008653" y="8890"/>
                    <a:pt x="988585" y="7620"/>
                  </a:cubicBezTo>
                  <a:cubicBezTo>
                    <a:pt x="950857" y="5080"/>
                    <a:pt x="912326" y="3810"/>
                    <a:pt x="874598" y="2540"/>
                  </a:cubicBezTo>
                  <a:cubicBezTo>
                    <a:pt x="860952" y="2540"/>
                    <a:pt x="846503" y="0"/>
                    <a:pt x="832857" y="0"/>
                  </a:cubicBezTo>
                  <a:cubicBezTo>
                    <a:pt x="799945" y="0"/>
                    <a:pt x="767836" y="1270"/>
                    <a:pt x="734924" y="1270"/>
                  </a:cubicBezTo>
                  <a:cubicBezTo>
                    <a:pt x="715659" y="1270"/>
                    <a:pt x="696394" y="3810"/>
                    <a:pt x="676325" y="3810"/>
                  </a:cubicBezTo>
                  <a:cubicBezTo>
                    <a:pt x="656257" y="5080"/>
                    <a:pt x="292623" y="7620"/>
                    <a:pt x="272555" y="7620"/>
                  </a:cubicBezTo>
                  <a:cubicBezTo>
                    <a:pt x="256501" y="7620"/>
                    <a:pt x="240446" y="6350"/>
                    <a:pt x="224392" y="7620"/>
                  </a:cubicBezTo>
                  <a:cubicBezTo>
                    <a:pt x="209943" y="8890"/>
                    <a:pt x="194691" y="11430"/>
                    <a:pt x="180242" y="12700"/>
                  </a:cubicBezTo>
                  <a:cubicBezTo>
                    <a:pt x="164990" y="15240"/>
                    <a:pt x="149738" y="16510"/>
                    <a:pt x="135289" y="19050"/>
                  </a:cubicBezTo>
                  <a:cubicBezTo>
                    <a:pt x="113616" y="21590"/>
                    <a:pt x="91139" y="24130"/>
                    <a:pt x="69466" y="27940"/>
                  </a:cubicBezTo>
                  <a:cubicBezTo>
                    <a:pt x="56622"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75887" y="1170932"/>
                    <a:pt x="101575" y="1170932"/>
                    <a:pt x="128065" y="1172202"/>
                  </a:cubicBezTo>
                  <a:cubicBezTo>
                    <a:pt x="142514" y="1173472"/>
                    <a:pt x="156963" y="1174742"/>
                    <a:pt x="170609" y="1176012"/>
                  </a:cubicBezTo>
                  <a:cubicBezTo>
                    <a:pt x="194691" y="1177282"/>
                    <a:pt x="217970" y="1177282"/>
                    <a:pt x="242051" y="1178552"/>
                  </a:cubicBezTo>
                  <a:cubicBezTo>
                    <a:pt x="251684" y="1178552"/>
                    <a:pt x="260514" y="1178552"/>
                    <a:pt x="270147" y="1177282"/>
                  </a:cubicBezTo>
                  <a:cubicBezTo>
                    <a:pt x="274160" y="1177282"/>
                    <a:pt x="278977" y="1176012"/>
                    <a:pt x="282990" y="1176012"/>
                  </a:cubicBezTo>
                  <a:cubicBezTo>
                    <a:pt x="299045" y="1177282"/>
                    <a:pt x="620135" y="1168392"/>
                    <a:pt x="636189" y="1169662"/>
                  </a:cubicBezTo>
                  <a:cubicBezTo>
                    <a:pt x="658665" y="1170932"/>
                    <a:pt x="720475" y="1170932"/>
                    <a:pt x="742952" y="1170932"/>
                  </a:cubicBezTo>
                  <a:cubicBezTo>
                    <a:pt x="751781" y="1170932"/>
                    <a:pt x="759809" y="1169662"/>
                    <a:pt x="768639" y="1169662"/>
                  </a:cubicBezTo>
                  <a:cubicBezTo>
                    <a:pt x="783088" y="1170932"/>
                    <a:pt x="797537" y="1172202"/>
                    <a:pt x="811986" y="1173472"/>
                  </a:cubicBezTo>
                  <a:cubicBezTo>
                    <a:pt x="843292" y="1176012"/>
                    <a:pt x="873796" y="1173472"/>
                    <a:pt x="905102" y="1177282"/>
                  </a:cubicBezTo>
                  <a:cubicBezTo>
                    <a:pt x="957279" y="1182362"/>
                    <a:pt x="1010259" y="1176012"/>
                    <a:pt x="1063215" y="1181092"/>
                  </a:cubicBezTo>
                  <a:cubicBezTo>
                    <a:pt x="1083535" y="1182362"/>
                    <a:pt x="1103855" y="1181092"/>
                    <a:pt x="1126715" y="1181092"/>
                  </a:cubicBezTo>
                  <a:cubicBezTo>
                    <a:pt x="1126715" y="1156962"/>
                    <a:pt x="1126715" y="1144262"/>
                    <a:pt x="1126715" y="1123037"/>
                  </a:cubicBezTo>
                  <a:cubicBezTo>
                    <a:pt x="1125445" y="1079936"/>
                    <a:pt x="1122905" y="1039371"/>
                    <a:pt x="1122905" y="995425"/>
                  </a:cubicBezTo>
                  <a:close/>
                </a:path>
              </a:pathLst>
            </a:custGeom>
            <a:solidFill>
              <a:srgbClr val="EFEFEF"/>
            </a:solidFill>
          </p:spPr>
        </p:sp>
      </p:grpSp>
      <p:grpSp>
        <p:nvGrpSpPr>
          <p:cNvPr id="10" name="Group 10"/>
          <p:cNvGrpSpPr/>
          <p:nvPr/>
        </p:nvGrpSpPr>
        <p:grpSpPr>
          <a:xfrm>
            <a:off x="5347354" y="1028700"/>
            <a:ext cx="3701396" cy="3905986"/>
            <a:chOff x="0" y="0"/>
            <a:chExt cx="1121635" cy="1183632"/>
          </a:xfrm>
        </p:grpSpPr>
        <p:sp>
          <p:nvSpPr>
            <p:cNvPr id="11" name="Freeform 11"/>
            <p:cNvSpPr/>
            <p:nvPr/>
          </p:nvSpPr>
          <p:spPr>
            <a:xfrm>
              <a:off x="-3810" y="1270"/>
              <a:ext cx="1126715" cy="1182362"/>
            </a:xfrm>
            <a:custGeom>
              <a:avLst/>
              <a:gdLst/>
              <a:ahLst/>
              <a:cxnLst/>
              <a:rect l="l" t="t" r="r" b="b"/>
              <a:pathLst>
                <a:path w="1126715" h="1182362">
                  <a:moveTo>
                    <a:pt x="1122905" y="995425"/>
                  </a:moveTo>
                  <a:cubicBezTo>
                    <a:pt x="1122905" y="945564"/>
                    <a:pt x="1126715" y="894857"/>
                    <a:pt x="1120365" y="844996"/>
                  </a:cubicBezTo>
                  <a:cubicBezTo>
                    <a:pt x="1112745" y="812037"/>
                    <a:pt x="1101315" y="162148"/>
                    <a:pt x="1101315" y="129188"/>
                  </a:cubicBezTo>
                  <a:cubicBezTo>
                    <a:pt x="1098775" y="106371"/>
                    <a:pt x="1097505" y="82707"/>
                    <a:pt x="1094965" y="54610"/>
                  </a:cubicBezTo>
                  <a:cubicBezTo>
                    <a:pt x="1094965" y="44450"/>
                    <a:pt x="1093695" y="34290"/>
                    <a:pt x="1092425" y="21590"/>
                  </a:cubicBezTo>
                  <a:cubicBezTo>
                    <a:pt x="1082265" y="19050"/>
                    <a:pt x="1073375" y="17780"/>
                    <a:pt x="1063215" y="16510"/>
                  </a:cubicBezTo>
                  <a:cubicBezTo>
                    <a:pt x="1057620" y="15240"/>
                    <a:pt x="1052803" y="16510"/>
                    <a:pt x="1048790" y="16510"/>
                  </a:cubicBezTo>
                  <a:cubicBezTo>
                    <a:pt x="1028721" y="13970"/>
                    <a:pt x="1008653" y="8890"/>
                    <a:pt x="988585" y="7620"/>
                  </a:cubicBezTo>
                  <a:cubicBezTo>
                    <a:pt x="950857" y="5080"/>
                    <a:pt x="912326" y="3810"/>
                    <a:pt x="874598" y="2540"/>
                  </a:cubicBezTo>
                  <a:cubicBezTo>
                    <a:pt x="860952" y="2540"/>
                    <a:pt x="846503" y="0"/>
                    <a:pt x="832857" y="0"/>
                  </a:cubicBezTo>
                  <a:cubicBezTo>
                    <a:pt x="799945" y="0"/>
                    <a:pt x="767836" y="1270"/>
                    <a:pt x="734924" y="1270"/>
                  </a:cubicBezTo>
                  <a:cubicBezTo>
                    <a:pt x="715659" y="1270"/>
                    <a:pt x="696394" y="3810"/>
                    <a:pt x="676325" y="3810"/>
                  </a:cubicBezTo>
                  <a:cubicBezTo>
                    <a:pt x="656257" y="5080"/>
                    <a:pt x="292623" y="7620"/>
                    <a:pt x="272555" y="7620"/>
                  </a:cubicBezTo>
                  <a:cubicBezTo>
                    <a:pt x="256501" y="7620"/>
                    <a:pt x="240446" y="6350"/>
                    <a:pt x="224392" y="7620"/>
                  </a:cubicBezTo>
                  <a:cubicBezTo>
                    <a:pt x="209943" y="8890"/>
                    <a:pt x="194691" y="11430"/>
                    <a:pt x="180242" y="12700"/>
                  </a:cubicBezTo>
                  <a:cubicBezTo>
                    <a:pt x="164990" y="15240"/>
                    <a:pt x="149738" y="16510"/>
                    <a:pt x="135289" y="19050"/>
                  </a:cubicBezTo>
                  <a:cubicBezTo>
                    <a:pt x="113616" y="21590"/>
                    <a:pt x="91139" y="24130"/>
                    <a:pt x="69466" y="27940"/>
                  </a:cubicBezTo>
                  <a:cubicBezTo>
                    <a:pt x="56622"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75887" y="1170932"/>
                    <a:pt x="101575" y="1170932"/>
                    <a:pt x="128065" y="1172202"/>
                  </a:cubicBezTo>
                  <a:cubicBezTo>
                    <a:pt x="142514" y="1173472"/>
                    <a:pt x="156963" y="1174742"/>
                    <a:pt x="170609" y="1176012"/>
                  </a:cubicBezTo>
                  <a:cubicBezTo>
                    <a:pt x="194691" y="1177282"/>
                    <a:pt x="217970" y="1177282"/>
                    <a:pt x="242051" y="1178552"/>
                  </a:cubicBezTo>
                  <a:cubicBezTo>
                    <a:pt x="251684" y="1178552"/>
                    <a:pt x="260514" y="1178552"/>
                    <a:pt x="270147" y="1177282"/>
                  </a:cubicBezTo>
                  <a:cubicBezTo>
                    <a:pt x="274160" y="1177282"/>
                    <a:pt x="278977" y="1176012"/>
                    <a:pt x="282990" y="1176012"/>
                  </a:cubicBezTo>
                  <a:cubicBezTo>
                    <a:pt x="299045" y="1177282"/>
                    <a:pt x="620135" y="1168392"/>
                    <a:pt x="636189" y="1169662"/>
                  </a:cubicBezTo>
                  <a:cubicBezTo>
                    <a:pt x="658665" y="1170932"/>
                    <a:pt x="720475" y="1170932"/>
                    <a:pt x="742952" y="1170932"/>
                  </a:cubicBezTo>
                  <a:cubicBezTo>
                    <a:pt x="751781" y="1170932"/>
                    <a:pt x="759809" y="1169662"/>
                    <a:pt x="768639" y="1169662"/>
                  </a:cubicBezTo>
                  <a:cubicBezTo>
                    <a:pt x="783088" y="1170932"/>
                    <a:pt x="797537" y="1172202"/>
                    <a:pt x="811986" y="1173472"/>
                  </a:cubicBezTo>
                  <a:cubicBezTo>
                    <a:pt x="843292" y="1176012"/>
                    <a:pt x="873796" y="1173472"/>
                    <a:pt x="905102" y="1177282"/>
                  </a:cubicBezTo>
                  <a:cubicBezTo>
                    <a:pt x="957279" y="1182362"/>
                    <a:pt x="1010259" y="1176012"/>
                    <a:pt x="1063215" y="1181092"/>
                  </a:cubicBezTo>
                  <a:cubicBezTo>
                    <a:pt x="1083535" y="1182362"/>
                    <a:pt x="1103855" y="1181092"/>
                    <a:pt x="1126715" y="1181092"/>
                  </a:cubicBezTo>
                  <a:cubicBezTo>
                    <a:pt x="1126715" y="1156962"/>
                    <a:pt x="1126715" y="1144262"/>
                    <a:pt x="1126715" y="1123037"/>
                  </a:cubicBezTo>
                  <a:cubicBezTo>
                    <a:pt x="1125445" y="1079936"/>
                    <a:pt x="1122905" y="1039371"/>
                    <a:pt x="1122905" y="995425"/>
                  </a:cubicBezTo>
                  <a:close/>
                </a:path>
              </a:pathLst>
            </a:custGeom>
            <a:solidFill>
              <a:srgbClr val="EFEFEF"/>
            </a:solidFill>
          </p:spPr>
        </p:sp>
      </p:grpSp>
      <p:pic>
        <p:nvPicPr>
          <p:cNvPr id="12" name="Picture 12"/>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182786" y="3681984"/>
            <a:ext cx="1711878" cy="246313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10800000">
            <a:off x="16661180" y="6145119"/>
            <a:ext cx="686291" cy="65884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49104" y="8307615"/>
            <a:ext cx="2755608" cy="950685"/>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3494632" y="7590563"/>
            <a:ext cx="423061" cy="717052"/>
          </a:xfrm>
          <a:prstGeom prst="rect">
            <a:avLst/>
          </a:prstGeom>
        </p:spPr>
      </p:pic>
      <p:sp>
        <p:nvSpPr>
          <p:cNvPr id="16" name="TextBox 16"/>
          <p:cNvSpPr txBox="1"/>
          <p:nvPr/>
        </p:nvSpPr>
        <p:spPr>
          <a:xfrm>
            <a:off x="1249945" y="1408240"/>
            <a:ext cx="3258906" cy="3358761"/>
          </a:xfrm>
          <a:prstGeom prst="rect">
            <a:avLst/>
          </a:prstGeom>
        </p:spPr>
        <p:txBody>
          <a:bodyPr lIns="0" tIns="0" rIns="0" bIns="0" rtlCol="0" anchor="t">
            <a:spAutoFit/>
          </a:bodyPr>
          <a:lstStyle/>
          <a:p>
            <a:pPr algn="ctr">
              <a:lnSpc>
                <a:spcPts val="6540"/>
              </a:lnSpc>
            </a:pPr>
            <a:r>
              <a:rPr lang="en-US" sz="6540">
                <a:solidFill>
                  <a:srgbClr val="000000"/>
                </a:solidFill>
                <a:latin typeface="Caveat Bold"/>
              </a:rPr>
              <a:t>Düzenli çalışma ortamı oluştur</a:t>
            </a:r>
          </a:p>
        </p:txBody>
      </p:sp>
      <p:sp>
        <p:nvSpPr>
          <p:cNvPr id="17" name="TextBox 17"/>
          <p:cNvSpPr txBox="1"/>
          <p:nvPr/>
        </p:nvSpPr>
        <p:spPr>
          <a:xfrm>
            <a:off x="5568599" y="1554791"/>
            <a:ext cx="3258906" cy="3358761"/>
          </a:xfrm>
          <a:prstGeom prst="rect">
            <a:avLst/>
          </a:prstGeom>
        </p:spPr>
        <p:txBody>
          <a:bodyPr lIns="0" tIns="0" rIns="0" bIns="0" rtlCol="0" anchor="t">
            <a:spAutoFit/>
          </a:bodyPr>
          <a:lstStyle/>
          <a:p>
            <a:pPr algn="ctr">
              <a:lnSpc>
                <a:spcPts val="6540"/>
              </a:lnSpc>
            </a:pPr>
            <a:r>
              <a:rPr lang="en-US" sz="6540">
                <a:solidFill>
                  <a:srgbClr val="000000"/>
                </a:solidFill>
                <a:latin typeface="Caveat Bold"/>
              </a:rPr>
              <a:t>Kendi çalışma yöntemini belirle</a:t>
            </a:r>
          </a:p>
        </p:txBody>
      </p:sp>
      <p:sp>
        <p:nvSpPr>
          <p:cNvPr id="18" name="TextBox 18"/>
          <p:cNvSpPr txBox="1"/>
          <p:nvPr/>
        </p:nvSpPr>
        <p:spPr>
          <a:xfrm>
            <a:off x="1028700" y="5476139"/>
            <a:ext cx="3258906" cy="3358761"/>
          </a:xfrm>
          <a:prstGeom prst="rect">
            <a:avLst/>
          </a:prstGeom>
        </p:spPr>
        <p:txBody>
          <a:bodyPr lIns="0" tIns="0" rIns="0" bIns="0" rtlCol="0" anchor="t">
            <a:spAutoFit/>
          </a:bodyPr>
          <a:lstStyle/>
          <a:p>
            <a:pPr algn="ctr">
              <a:lnSpc>
                <a:spcPts val="6540"/>
              </a:lnSpc>
            </a:pPr>
            <a:r>
              <a:rPr lang="en-US" sz="6540">
                <a:solidFill>
                  <a:srgbClr val="000000"/>
                </a:solidFill>
                <a:latin typeface="Caveat Bold"/>
              </a:rPr>
              <a:t>Çalışma planı ve zamanı oluştur</a:t>
            </a:r>
          </a:p>
        </p:txBody>
      </p:sp>
      <p:sp>
        <p:nvSpPr>
          <p:cNvPr id="19" name="TextBox 19"/>
          <p:cNvSpPr txBox="1"/>
          <p:nvPr/>
        </p:nvSpPr>
        <p:spPr>
          <a:xfrm>
            <a:off x="5590862" y="5687839"/>
            <a:ext cx="3258906" cy="3358761"/>
          </a:xfrm>
          <a:prstGeom prst="rect">
            <a:avLst/>
          </a:prstGeom>
        </p:spPr>
        <p:txBody>
          <a:bodyPr lIns="0" tIns="0" rIns="0" bIns="0" rtlCol="0" anchor="t">
            <a:spAutoFit/>
          </a:bodyPr>
          <a:lstStyle/>
          <a:p>
            <a:pPr algn="ctr">
              <a:lnSpc>
                <a:spcPts val="6540"/>
              </a:lnSpc>
            </a:pPr>
            <a:r>
              <a:rPr lang="en-US" sz="6540">
                <a:solidFill>
                  <a:srgbClr val="000000"/>
                </a:solidFill>
                <a:latin typeface="Caveat Bold"/>
              </a:rPr>
              <a:t>İlerlemeni kontrol et ve kendini ödüllendir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933450" y="2472359"/>
            <a:ext cx="5199299" cy="4939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flipH="1">
            <a:off x="1276569" y="7050881"/>
            <a:ext cx="1534156" cy="2207419"/>
          </a:xfrm>
          <a:prstGeom prst="rect">
            <a:avLst/>
          </a:prstGeom>
        </p:spPr>
      </p:pic>
      <p:pic>
        <p:nvPicPr>
          <p:cNvPr id="4" name="Picture 4"/>
          <p:cNvPicPr>
            <a:picLocks noChangeAspect="1"/>
          </p:cNvPicPr>
          <p:nvPr/>
        </p:nvPicPr>
        <p:blipFill>
          <a:blip r:embed="rId6" cstate="print"/>
          <a:srcRect t="7831" r="775" b="1735"/>
          <a:stretch>
            <a:fillRect/>
          </a:stretch>
        </p:blipFill>
        <p:spPr>
          <a:xfrm>
            <a:off x="8712608" y="0"/>
            <a:ext cx="8546692" cy="10287000"/>
          </a:xfrm>
          <a:prstGeom prst="rect">
            <a:avLst/>
          </a:prstGeom>
        </p:spPr>
      </p:pic>
      <p:sp>
        <p:nvSpPr>
          <p:cNvPr id="5" name="TextBox 5"/>
          <p:cNvSpPr txBox="1"/>
          <p:nvPr/>
        </p:nvSpPr>
        <p:spPr>
          <a:xfrm>
            <a:off x="933450" y="1897042"/>
            <a:ext cx="6767301" cy="3395264"/>
          </a:xfrm>
          <a:prstGeom prst="rect">
            <a:avLst/>
          </a:prstGeom>
        </p:spPr>
        <p:txBody>
          <a:bodyPr lIns="0" tIns="0" rIns="0" bIns="0" rtlCol="0" anchor="t">
            <a:spAutoFit/>
          </a:bodyPr>
          <a:lstStyle/>
          <a:p>
            <a:pPr algn="ctr">
              <a:lnSpc>
                <a:spcPts val="8796"/>
              </a:lnSpc>
            </a:pPr>
            <a:r>
              <a:rPr lang="en-US" sz="8796">
                <a:solidFill>
                  <a:srgbClr val="000000"/>
                </a:solidFill>
                <a:latin typeface="Caveat Bold"/>
              </a:rPr>
              <a:t>Hayal ile hedef arasındaki fark eylemdir.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32708" y="2436388"/>
            <a:ext cx="8216049" cy="4293234"/>
          </a:xfrm>
          <a:prstGeom prst="rect">
            <a:avLst/>
          </a:prstGeom>
        </p:spPr>
        <p:txBody>
          <a:bodyPr lIns="0" tIns="0" rIns="0" bIns="0" rtlCol="0" anchor="t">
            <a:spAutoFit/>
          </a:bodyPr>
          <a:lstStyle/>
          <a:p>
            <a:pPr>
              <a:lnSpc>
                <a:spcPts val="11149"/>
              </a:lnSpc>
            </a:pPr>
            <a:r>
              <a:rPr lang="en-US" sz="11149">
                <a:solidFill>
                  <a:srgbClr val="000000"/>
                </a:solidFill>
                <a:latin typeface="Caveat Bold"/>
              </a:rPr>
              <a:t>Hedef belirlemek için en güzel zaman ŞİMDİ...</a:t>
            </a:r>
          </a:p>
        </p:txBody>
      </p:sp>
      <p:pic>
        <p:nvPicPr>
          <p:cNvPr id="3" name="Picture 3"/>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223544" y="726010"/>
            <a:ext cx="2753963" cy="27539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745936" y="6435612"/>
            <a:ext cx="3110250" cy="65315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2070970" y="1791982"/>
            <a:ext cx="1906537" cy="163962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0800000">
            <a:off x="10608654" y="1033215"/>
            <a:ext cx="862508" cy="82800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5196600" y="1325757"/>
            <a:ext cx="1322849" cy="224211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15858024" y="4486290"/>
            <a:ext cx="913522" cy="131442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rot="5400000">
            <a:off x="6192099" y="756100"/>
            <a:ext cx="310735" cy="1071501"/>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2796725" y="6945552"/>
            <a:ext cx="3014990" cy="286424"/>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15419825" y="7506936"/>
            <a:ext cx="2199247" cy="1176597"/>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rcRect/>
          <a:stretch>
            <a:fillRect/>
          </a:stretch>
        </p:blipFill>
        <p:spPr>
          <a:xfrm>
            <a:off x="6967982" y="8326660"/>
            <a:ext cx="2068832" cy="713747"/>
          </a:xfrm>
          <a:prstGeom prst="rect">
            <a:avLst/>
          </a:prstGeom>
        </p:spPr>
      </p:pic>
      <p:pic>
        <p:nvPicPr>
          <p:cNvPr id="13" name="Picture 13"/>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rcRect/>
          <a:stretch>
            <a:fillRect/>
          </a:stretch>
        </p:blipFill>
        <p:spPr>
          <a:xfrm>
            <a:off x="1233419" y="4955051"/>
            <a:ext cx="651447" cy="1480561"/>
          </a:xfrm>
          <a:prstGeom prst="rect">
            <a:avLst/>
          </a:prstGeom>
        </p:spPr>
      </p:pic>
      <p:pic>
        <p:nvPicPr>
          <p:cNvPr id="14" name="Picture 14"/>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asvg="http://schemas.microsoft.com/office/drawing/2016/SVG/main" xmlns="" r:embed="rId25"/>
              </a:ext>
            </a:extLst>
          </a:blip>
          <a:srcRect/>
          <a:stretch>
            <a:fillRect/>
          </a:stretch>
        </p:blipFill>
        <p:spPr>
          <a:xfrm>
            <a:off x="11163507" y="8239370"/>
            <a:ext cx="2277760" cy="888326"/>
          </a:xfrm>
          <a:prstGeom prst="rect">
            <a:avLst/>
          </a:prstGeom>
        </p:spPr>
      </p:pic>
      <p:pic>
        <p:nvPicPr>
          <p:cNvPr id="15" name="Picture 15"/>
          <p:cNvPicPr>
            <a:picLocks noChangeAspect="1"/>
          </p:cNvPicPr>
          <p:nvPr/>
        </p:nvPicPr>
        <p:blipFill>
          <a:blip r:embed="rId26" cstate="print">
            <a:extLst>
              <a:ext uri="{28A0092B-C50C-407E-A947-70E740481C1C}">
                <a14:useLocalDpi xmlns:a14="http://schemas.microsoft.com/office/drawing/2010/main" xmlns="" val="0"/>
              </a:ext>
              <a:ext uri="{96DAC541-7B7A-43D3-8B79-37D633B846F1}">
                <asvg:svgBlip xmlns:asvg="http://schemas.microsoft.com/office/drawing/2016/SVG/main" xmlns="" r:embed="rId27"/>
              </a:ext>
            </a:extLst>
          </a:blip>
          <a:srcRect/>
          <a:stretch>
            <a:fillRect/>
          </a:stretch>
        </p:blipFill>
        <p:spPr>
          <a:xfrm>
            <a:off x="8214487" y="1109836"/>
            <a:ext cx="1062898" cy="1336979"/>
          </a:xfrm>
          <a:prstGeom prst="rect">
            <a:avLst/>
          </a:prstGeom>
        </p:spPr>
      </p:pic>
      <p:pic>
        <p:nvPicPr>
          <p:cNvPr id="16" name="Picture 16"/>
          <p:cNvPicPr>
            <a:picLocks noChangeAspect="1"/>
          </p:cNvPicPr>
          <p:nvPr/>
        </p:nvPicPr>
        <p:blipFill>
          <a:blip r:embed="rId28" cstate="print">
            <a:extLst>
              <a:ext uri="{28A0092B-C50C-407E-A947-70E740481C1C}">
                <a14:useLocalDpi xmlns:a14="http://schemas.microsoft.com/office/drawing/2010/main" xmlns="" val="0"/>
              </a:ext>
              <a:ext uri="{96DAC541-7B7A-43D3-8B79-37D633B846F1}">
                <asvg:svgBlip xmlns:asvg="http://schemas.microsoft.com/office/drawing/2016/SVG/main" xmlns="" r:embed="rId29"/>
              </a:ext>
            </a:extLst>
          </a:blip>
          <a:srcRect/>
          <a:stretch>
            <a:fillRect/>
          </a:stretch>
        </p:blipFill>
        <p:spPr>
          <a:xfrm>
            <a:off x="12355343" y="4242266"/>
            <a:ext cx="861208" cy="822454"/>
          </a:xfrm>
          <a:prstGeom prst="rect">
            <a:avLst/>
          </a:prstGeom>
        </p:spPr>
      </p:pic>
      <p:pic>
        <p:nvPicPr>
          <p:cNvPr id="17" name="Picture 17"/>
          <p:cNvPicPr>
            <a:picLocks noChangeAspect="1"/>
          </p:cNvPicPr>
          <p:nvPr/>
        </p:nvPicPr>
        <p:blipFill>
          <a:blip r:embed="rId30" cstate="print">
            <a:extLst>
              <a:ext uri="{28A0092B-C50C-407E-A947-70E740481C1C}">
                <a14:useLocalDpi xmlns:a14="http://schemas.microsoft.com/office/drawing/2010/main" xmlns="" val="0"/>
              </a:ext>
              <a:ext uri="{96DAC541-7B7A-43D3-8B79-37D633B846F1}">
                <asvg:svgBlip xmlns:asvg="http://schemas.microsoft.com/office/drawing/2016/SVG/main" xmlns="" r:embed="rId31"/>
              </a:ext>
            </a:extLst>
          </a:blip>
          <a:srcRect/>
          <a:stretch>
            <a:fillRect/>
          </a:stretch>
        </p:blipFill>
        <p:spPr>
          <a:xfrm>
            <a:off x="1700738" y="8448261"/>
            <a:ext cx="1000727" cy="1184293"/>
          </a:xfrm>
          <a:prstGeom prst="rect">
            <a:avLst/>
          </a:prstGeom>
        </p:spPr>
      </p:pic>
      <p:pic>
        <p:nvPicPr>
          <p:cNvPr id="18" name="Picture 18"/>
          <p:cNvPicPr>
            <a:picLocks noChangeAspect="1"/>
          </p:cNvPicPr>
          <p:nvPr/>
        </p:nvPicPr>
        <p:blipFill>
          <a:blip r:embed="rId32" cstate="print">
            <a:extLst>
              <a:ext uri="{28A0092B-C50C-407E-A947-70E740481C1C}">
                <a14:useLocalDpi xmlns:a14="http://schemas.microsoft.com/office/drawing/2010/main" xmlns="" val="0"/>
              </a:ext>
              <a:ext uri="{96DAC541-7B7A-43D3-8B79-37D633B846F1}">
                <asvg:svgBlip xmlns:asvg="http://schemas.microsoft.com/office/drawing/2016/SVG/main" xmlns="" r:embed="rId33"/>
              </a:ext>
            </a:extLst>
          </a:blip>
          <a:srcRect/>
          <a:stretch>
            <a:fillRect/>
          </a:stretch>
        </p:blipFill>
        <p:spPr>
          <a:xfrm>
            <a:off x="13466163" y="1291851"/>
            <a:ext cx="619617" cy="6884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grpSp>
        <p:nvGrpSpPr>
          <p:cNvPr id="2" name="Group 2"/>
          <p:cNvGrpSpPr/>
          <p:nvPr/>
        </p:nvGrpSpPr>
        <p:grpSpPr>
          <a:xfrm>
            <a:off x="7206561" y="610035"/>
            <a:ext cx="9787864" cy="2938272"/>
            <a:chOff x="0" y="0"/>
            <a:chExt cx="2673486" cy="802568"/>
          </a:xfrm>
        </p:grpSpPr>
        <p:sp>
          <p:nvSpPr>
            <p:cNvPr id="3" name="Freeform 3"/>
            <p:cNvSpPr/>
            <p:nvPr/>
          </p:nvSpPr>
          <p:spPr>
            <a:xfrm>
              <a:off x="-3810" y="1270"/>
              <a:ext cx="2678566" cy="801298"/>
            </a:xfrm>
            <a:custGeom>
              <a:avLst/>
              <a:gdLst/>
              <a:ahLst/>
              <a:cxnLst/>
              <a:rect l="l" t="t" r="r" b="b"/>
              <a:pathLst>
                <a:path w="2678566" h="801298">
                  <a:moveTo>
                    <a:pt x="2674756" y="661589"/>
                  </a:moveTo>
                  <a:cubicBezTo>
                    <a:pt x="2674756" y="629722"/>
                    <a:pt x="2678566" y="597315"/>
                    <a:pt x="2672216" y="565448"/>
                  </a:cubicBezTo>
                  <a:cubicBezTo>
                    <a:pt x="2664596" y="544383"/>
                    <a:pt x="2653166" y="129033"/>
                    <a:pt x="2653166" y="107969"/>
                  </a:cubicBezTo>
                  <a:cubicBezTo>
                    <a:pt x="2650626" y="93386"/>
                    <a:pt x="2649356" y="78262"/>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701"/>
                    <a:pt x="10160" y="83123"/>
                    <a:pt x="8890" y="95006"/>
                  </a:cubicBezTo>
                  <a:cubicBezTo>
                    <a:pt x="7620" y="102027"/>
                    <a:pt x="8890" y="109589"/>
                    <a:pt x="7620" y="116611"/>
                  </a:cubicBezTo>
                  <a:cubicBezTo>
                    <a:pt x="0" y="152258"/>
                    <a:pt x="5080" y="593534"/>
                    <a:pt x="7620" y="629722"/>
                  </a:cubicBezTo>
                  <a:cubicBezTo>
                    <a:pt x="6350" y="658348"/>
                    <a:pt x="11430" y="686434"/>
                    <a:pt x="11430" y="715060"/>
                  </a:cubicBezTo>
                  <a:cubicBezTo>
                    <a:pt x="11430" y="728563"/>
                    <a:pt x="15240" y="742606"/>
                    <a:pt x="7620" y="770818"/>
                  </a:cubicBezTo>
                  <a:cubicBezTo>
                    <a:pt x="5080" y="779708"/>
                    <a:pt x="10160" y="786058"/>
                    <a:pt x="19050" y="787328"/>
                  </a:cubicBezTo>
                  <a:cubicBezTo>
                    <a:pt x="29210" y="788598"/>
                    <a:pt x="38100" y="788598"/>
                    <a:pt x="48260" y="788598"/>
                  </a:cubicBezTo>
                  <a:cubicBezTo>
                    <a:pt x="110317" y="789868"/>
                    <a:pt x="175568" y="789868"/>
                    <a:pt x="242857" y="791138"/>
                  </a:cubicBezTo>
                  <a:cubicBezTo>
                    <a:pt x="279561" y="792408"/>
                    <a:pt x="316264" y="793678"/>
                    <a:pt x="350929" y="794948"/>
                  </a:cubicBezTo>
                  <a:cubicBezTo>
                    <a:pt x="412101" y="796218"/>
                    <a:pt x="471235" y="796218"/>
                    <a:pt x="532407" y="797488"/>
                  </a:cubicBezTo>
                  <a:cubicBezTo>
                    <a:pt x="556876" y="797488"/>
                    <a:pt x="579306" y="797488"/>
                    <a:pt x="603775" y="796218"/>
                  </a:cubicBezTo>
                  <a:cubicBezTo>
                    <a:pt x="613970" y="796218"/>
                    <a:pt x="626205" y="794948"/>
                    <a:pt x="636400" y="794948"/>
                  </a:cubicBezTo>
                  <a:cubicBezTo>
                    <a:pt x="677182" y="796218"/>
                    <a:pt x="1492815" y="787328"/>
                    <a:pt x="1533596" y="788598"/>
                  </a:cubicBezTo>
                  <a:cubicBezTo>
                    <a:pt x="1590690" y="789868"/>
                    <a:pt x="1747700" y="789868"/>
                    <a:pt x="1804794" y="789868"/>
                  </a:cubicBezTo>
                  <a:cubicBezTo>
                    <a:pt x="1827224" y="789868"/>
                    <a:pt x="1847615" y="788598"/>
                    <a:pt x="1870045" y="788598"/>
                  </a:cubicBezTo>
                  <a:cubicBezTo>
                    <a:pt x="1906748" y="789868"/>
                    <a:pt x="1943452" y="791138"/>
                    <a:pt x="1980155" y="792408"/>
                  </a:cubicBezTo>
                  <a:cubicBezTo>
                    <a:pt x="2059679" y="794948"/>
                    <a:pt x="2137164" y="792408"/>
                    <a:pt x="2216689" y="796218"/>
                  </a:cubicBezTo>
                  <a:cubicBezTo>
                    <a:pt x="2349229" y="801298"/>
                    <a:pt x="2483808" y="794948"/>
                    <a:pt x="2615066" y="800028"/>
                  </a:cubicBezTo>
                  <a:cubicBezTo>
                    <a:pt x="2635386" y="801298"/>
                    <a:pt x="2655706" y="800028"/>
                    <a:pt x="2678566" y="800028"/>
                  </a:cubicBezTo>
                  <a:cubicBezTo>
                    <a:pt x="2678566" y="775898"/>
                    <a:pt x="2678566" y="763198"/>
                    <a:pt x="2678566" y="743147"/>
                  </a:cubicBezTo>
                  <a:cubicBezTo>
                    <a:pt x="2677296" y="715601"/>
                    <a:pt x="2674756" y="689675"/>
                    <a:pt x="2674756" y="661589"/>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990600" y="5600700"/>
            <a:ext cx="999424" cy="99578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7753939" y="1087341"/>
            <a:ext cx="1390061" cy="99578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441883" y="3523795"/>
            <a:ext cx="4934866" cy="1924598"/>
          </a:xfrm>
          <a:prstGeom prst="rect">
            <a:avLst/>
          </a:prstGeom>
        </p:spPr>
      </p:pic>
      <p:sp>
        <p:nvSpPr>
          <p:cNvPr id="7" name="TextBox 7"/>
          <p:cNvSpPr txBox="1"/>
          <p:nvPr/>
        </p:nvSpPr>
        <p:spPr>
          <a:xfrm>
            <a:off x="441883" y="3573032"/>
            <a:ext cx="6108501" cy="1730586"/>
          </a:xfrm>
          <a:prstGeom prst="rect">
            <a:avLst/>
          </a:prstGeom>
        </p:spPr>
        <p:txBody>
          <a:bodyPr lIns="0" tIns="0" rIns="0" bIns="0" rtlCol="0" anchor="t">
            <a:spAutoFit/>
          </a:bodyPr>
          <a:lstStyle/>
          <a:p>
            <a:pPr>
              <a:lnSpc>
                <a:spcPts val="13008"/>
              </a:lnSpc>
            </a:pPr>
            <a:r>
              <a:rPr lang="en-US" sz="13008">
                <a:solidFill>
                  <a:srgbClr val="FFFFFF"/>
                </a:solidFill>
                <a:latin typeface="Caveat"/>
              </a:rPr>
              <a:t>Kaynakça</a:t>
            </a:r>
          </a:p>
        </p:txBody>
      </p:sp>
      <p:pic>
        <p:nvPicPr>
          <p:cNvPr id="8" name="Picture 8"/>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114800" y="6591300"/>
            <a:ext cx="868114" cy="963233"/>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1246389">
            <a:off x="1306569" y="8188490"/>
            <a:ext cx="757690" cy="763415"/>
          </a:xfrm>
          <a:prstGeom prst="rect">
            <a:avLst/>
          </a:prstGeom>
        </p:spPr>
      </p:pic>
      <p:sp>
        <p:nvSpPr>
          <p:cNvPr id="10" name="TextBox 10"/>
          <p:cNvSpPr txBox="1"/>
          <p:nvPr/>
        </p:nvSpPr>
        <p:spPr>
          <a:xfrm>
            <a:off x="9439289" y="1408443"/>
            <a:ext cx="6946324" cy="1389079"/>
          </a:xfrm>
          <a:prstGeom prst="rect">
            <a:avLst/>
          </a:prstGeom>
        </p:spPr>
        <p:txBody>
          <a:bodyPr lIns="0" tIns="0" rIns="0" bIns="0" rtlCol="0" anchor="t">
            <a:spAutoFit/>
          </a:bodyPr>
          <a:lstStyle/>
          <a:p>
            <a:pPr algn="ctr">
              <a:lnSpc>
                <a:spcPts val="2188"/>
              </a:lnSpc>
            </a:pPr>
            <a:r>
              <a:rPr lang="en-US" sz="2188">
                <a:solidFill>
                  <a:srgbClr val="000000"/>
                </a:solidFill>
                <a:latin typeface="Montserrat Semi-Bold Bold"/>
              </a:rPr>
              <a:t>ÖĞRENCİ DESTEK PROGRAMI ÖZELLİKLE KIZ ÇOCUKLARININ OKULLULAŞMA ORANININ ARTIRILMASI PROJESİ </a:t>
            </a:r>
          </a:p>
          <a:p>
            <a:pPr algn="ctr">
              <a:lnSpc>
                <a:spcPts val="2188"/>
              </a:lnSpc>
            </a:pPr>
            <a:r>
              <a:rPr lang="en-US" sz="2188">
                <a:solidFill>
                  <a:srgbClr val="000000"/>
                </a:solidFill>
                <a:latin typeface="Montserrat Semi-Bold Bold"/>
              </a:rPr>
              <a:t>MODÜL 14</a:t>
            </a:r>
          </a:p>
          <a:p>
            <a:pPr algn="ctr">
              <a:lnSpc>
                <a:spcPts val="2188"/>
              </a:lnSpc>
            </a:pPr>
            <a:r>
              <a:rPr lang="en-US" sz="2188">
                <a:solidFill>
                  <a:srgbClr val="000000"/>
                </a:solidFill>
                <a:latin typeface="Montserrat Semi-Bold Bold"/>
              </a:rPr>
              <a:t>HEDEF BELİRLEME VE GELECEĞİ PLANLAMA</a:t>
            </a:r>
          </a:p>
        </p:txBody>
      </p:sp>
      <p:grpSp>
        <p:nvGrpSpPr>
          <p:cNvPr id="11" name="Group 11"/>
          <p:cNvGrpSpPr/>
          <p:nvPr/>
        </p:nvGrpSpPr>
        <p:grpSpPr>
          <a:xfrm>
            <a:off x="7620000" y="4381500"/>
            <a:ext cx="8991600" cy="4410400"/>
            <a:chOff x="0" y="0"/>
            <a:chExt cx="2673486" cy="1041839"/>
          </a:xfrm>
        </p:grpSpPr>
        <p:sp>
          <p:nvSpPr>
            <p:cNvPr id="12" name="Freeform 12"/>
            <p:cNvSpPr/>
            <p:nvPr/>
          </p:nvSpPr>
          <p:spPr>
            <a:xfrm>
              <a:off x="-3810" y="1270"/>
              <a:ext cx="2678566" cy="1040569"/>
            </a:xfrm>
            <a:custGeom>
              <a:avLst/>
              <a:gdLst/>
              <a:ahLst/>
              <a:cxnLst/>
              <a:rect l="l" t="t" r="r" b="b"/>
              <a:pathLst>
                <a:path w="2678566" h="1040569">
                  <a:moveTo>
                    <a:pt x="2674756" y="871206"/>
                  </a:moveTo>
                  <a:cubicBezTo>
                    <a:pt x="2674756" y="828040"/>
                    <a:pt x="2678566" y="784143"/>
                    <a:pt x="2672216" y="740977"/>
                  </a:cubicBezTo>
                  <a:cubicBezTo>
                    <a:pt x="2664596" y="712444"/>
                    <a:pt x="2653166" y="149826"/>
                    <a:pt x="2653166" y="121293"/>
                  </a:cubicBezTo>
                  <a:cubicBezTo>
                    <a:pt x="2650626" y="101539"/>
                    <a:pt x="2649356" y="81053"/>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811"/>
                    <a:pt x="10160" y="87638"/>
                    <a:pt x="8890" y="103734"/>
                  </a:cubicBezTo>
                  <a:cubicBezTo>
                    <a:pt x="7620" y="113245"/>
                    <a:pt x="8890" y="123488"/>
                    <a:pt x="7620" y="132999"/>
                  </a:cubicBezTo>
                  <a:cubicBezTo>
                    <a:pt x="0" y="181286"/>
                    <a:pt x="5080" y="779021"/>
                    <a:pt x="7620" y="828040"/>
                  </a:cubicBezTo>
                  <a:cubicBezTo>
                    <a:pt x="6350" y="866816"/>
                    <a:pt x="11430" y="904860"/>
                    <a:pt x="11430" y="943636"/>
                  </a:cubicBezTo>
                  <a:cubicBezTo>
                    <a:pt x="11430" y="961927"/>
                    <a:pt x="15240" y="980949"/>
                    <a:pt x="7620" y="1010089"/>
                  </a:cubicBezTo>
                  <a:cubicBezTo>
                    <a:pt x="5080" y="1018979"/>
                    <a:pt x="10160" y="1025329"/>
                    <a:pt x="19050" y="1026599"/>
                  </a:cubicBezTo>
                  <a:cubicBezTo>
                    <a:pt x="29210" y="1027869"/>
                    <a:pt x="38100" y="1027869"/>
                    <a:pt x="48260" y="1027869"/>
                  </a:cubicBezTo>
                  <a:cubicBezTo>
                    <a:pt x="110317" y="1029139"/>
                    <a:pt x="175568" y="1029139"/>
                    <a:pt x="242857" y="1030409"/>
                  </a:cubicBezTo>
                  <a:cubicBezTo>
                    <a:pt x="279561" y="1031679"/>
                    <a:pt x="316264" y="1032949"/>
                    <a:pt x="350929" y="1034219"/>
                  </a:cubicBezTo>
                  <a:cubicBezTo>
                    <a:pt x="412101" y="1035489"/>
                    <a:pt x="471235" y="1035489"/>
                    <a:pt x="532407" y="1036759"/>
                  </a:cubicBezTo>
                  <a:cubicBezTo>
                    <a:pt x="556876" y="1036759"/>
                    <a:pt x="579306" y="1036759"/>
                    <a:pt x="603775" y="1035489"/>
                  </a:cubicBezTo>
                  <a:cubicBezTo>
                    <a:pt x="613970" y="1035489"/>
                    <a:pt x="626205" y="1034219"/>
                    <a:pt x="636400" y="1034219"/>
                  </a:cubicBezTo>
                  <a:cubicBezTo>
                    <a:pt x="677182" y="1035489"/>
                    <a:pt x="1492815" y="1026599"/>
                    <a:pt x="1533596" y="1027869"/>
                  </a:cubicBezTo>
                  <a:cubicBezTo>
                    <a:pt x="1590690" y="1029139"/>
                    <a:pt x="1747700" y="1029139"/>
                    <a:pt x="1804794" y="1029139"/>
                  </a:cubicBezTo>
                  <a:cubicBezTo>
                    <a:pt x="1827224" y="1029139"/>
                    <a:pt x="1847615" y="1027869"/>
                    <a:pt x="1870045" y="1027869"/>
                  </a:cubicBezTo>
                  <a:cubicBezTo>
                    <a:pt x="1906748" y="1029139"/>
                    <a:pt x="1943452" y="1030409"/>
                    <a:pt x="1980155" y="1031679"/>
                  </a:cubicBezTo>
                  <a:cubicBezTo>
                    <a:pt x="2059679" y="1034219"/>
                    <a:pt x="2137164" y="1031679"/>
                    <a:pt x="2216689" y="1035489"/>
                  </a:cubicBezTo>
                  <a:cubicBezTo>
                    <a:pt x="2349229" y="1040569"/>
                    <a:pt x="2483808" y="1034219"/>
                    <a:pt x="2615066" y="1039299"/>
                  </a:cubicBezTo>
                  <a:cubicBezTo>
                    <a:pt x="2635386" y="1040569"/>
                    <a:pt x="2655706" y="1039299"/>
                    <a:pt x="2678566" y="1039299"/>
                  </a:cubicBezTo>
                  <a:cubicBezTo>
                    <a:pt x="2678566" y="1015169"/>
                    <a:pt x="2678566" y="1002469"/>
                    <a:pt x="2678566" y="981681"/>
                  </a:cubicBezTo>
                  <a:cubicBezTo>
                    <a:pt x="2677296" y="944368"/>
                    <a:pt x="2674756" y="909250"/>
                    <a:pt x="2674756" y="871206"/>
                  </a:cubicBezTo>
                  <a:close/>
                </a:path>
              </a:pathLst>
            </a:custGeom>
            <a:solidFill>
              <a:srgbClr val="FFFFFF"/>
            </a:solidFill>
          </p:spPr>
        </p:sp>
      </p:grpSp>
      <p:sp>
        <p:nvSpPr>
          <p:cNvPr id="13" name="TextBox 13"/>
          <p:cNvSpPr txBox="1"/>
          <p:nvPr/>
        </p:nvSpPr>
        <p:spPr>
          <a:xfrm>
            <a:off x="9677400" y="6667500"/>
            <a:ext cx="5195590" cy="1250589"/>
          </a:xfrm>
          <a:prstGeom prst="rect">
            <a:avLst/>
          </a:prstGeom>
        </p:spPr>
        <p:txBody>
          <a:bodyPr lIns="0" tIns="0" rIns="0" bIns="0" rtlCol="0" anchor="t">
            <a:spAutoFit/>
          </a:bodyPr>
          <a:lstStyle/>
          <a:p>
            <a:pPr algn="ctr">
              <a:lnSpc>
                <a:spcPts val="1985"/>
              </a:lnSpc>
              <a:spcBef>
                <a:spcPct val="0"/>
              </a:spcBef>
            </a:pPr>
            <a:r>
              <a:rPr lang="en-US" sz="1985" dirty="0">
                <a:solidFill>
                  <a:srgbClr val="000000"/>
                </a:solidFill>
                <a:latin typeface="Montserrat Semi-Bold Bold"/>
              </a:rPr>
              <a:t>BİREYSEL KARİYER PLANLAMANIN</a:t>
            </a:r>
          </a:p>
          <a:p>
            <a:pPr algn="ctr">
              <a:lnSpc>
                <a:spcPts val="1985"/>
              </a:lnSpc>
              <a:spcBef>
                <a:spcPct val="0"/>
              </a:spcBef>
            </a:pPr>
            <a:r>
              <a:rPr lang="en-US" sz="1985" dirty="0">
                <a:solidFill>
                  <a:srgbClr val="000000"/>
                </a:solidFill>
                <a:latin typeface="Montserrat Semi-Bold Bold"/>
              </a:rPr>
              <a:t>AŞAMALARINDAN BİRİ OLARAK HEDEF</a:t>
            </a:r>
          </a:p>
          <a:p>
            <a:pPr algn="ctr">
              <a:lnSpc>
                <a:spcPts val="1985"/>
              </a:lnSpc>
              <a:spcBef>
                <a:spcPct val="0"/>
              </a:spcBef>
            </a:pPr>
            <a:r>
              <a:rPr lang="en-US" sz="1985" dirty="0">
                <a:solidFill>
                  <a:srgbClr val="000000"/>
                </a:solidFill>
                <a:latin typeface="Montserrat Semi-Bold Bold"/>
              </a:rPr>
              <a:t>BELİRLEME</a:t>
            </a:r>
          </a:p>
          <a:p>
            <a:pPr algn="ctr">
              <a:lnSpc>
                <a:spcPts val="1985"/>
              </a:lnSpc>
              <a:spcBef>
                <a:spcPct val="0"/>
              </a:spcBef>
            </a:pPr>
            <a:r>
              <a:rPr lang="en-US" sz="1985" dirty="0">
                <a:solidFill>
                  <a:srgbClr val="000000"/>
                </a:solidFill>
                <a:latin typeface="Montserrat Semi-Bold Bold"/>
              </a:rPr>
              <a:t>VE KARİYER BAŞARISI İLİŞKİSİ</a:t>
            </a:r>
          </a:p>
          <a:p>
            <a:pPr algn="ctr">
              <a:lnSpc>
                <a:spcPts val="1985"/>
              </a:lnSpc>
              <a:spcBef>
                <a:spcPct val="0"/>
              </a:spcBef>
            </a:pPr>
            <a:r>
              <a:rPr lang="en-US" sz="1985" dirty="0" err="1">
                <a:solidFill>
                  <a:srgbClr val="000000"/>
                </a:solidFill>
                <a:latin typeface="Montserrat Semi-Bold Bold"/>
              </a:rPr>
              <a:t>Habibe</a:t>
            </a:r>
            <a:r>
              <a:rPr lang="en-US" sz="1985" dirty="0">
                <a:solidFill>
                  <a:srgbClr val="000000"/>
                </a:solidFill>
                <a:latin typeface="Montserrat Semi-Bold Bold"/>
              </a:rPr>
              <a:t> MAVİSU </a:t>
            </a:r>
          </a:p>
        </p:txBody>
      </p:sp>
      <p:sp>
        <p:nvSpPr>
          <p:cNvPr id="14" name="TextBox 14"/>
          <p:cNvSpPr txBox="1"/>
          <p:nvPr/>
        </p:nvSpPr>
        <p:spPr>
          <a:xfrm>
            <a:off x="7976959" y="5120639"/>
            <a:ext cx="8652349" cy="1321709"/>
          </a:xfrm>
          <a:prstGeom prst="rect">
            <a:avLst/>
          </a:prstGeom>
        </p:spPr>
        <p:txBody>
          <a:bodyPr lIns="0" tIns="0" rIns="0" bIns="0" rtlCol="0" anchor="t">
            <a:spAutoFit/>
          </a:bodyPr>
          <a:lstStyle/>
          <a:p>
            <a:pPr algn="ctr">
              <a:lnSpc>
                <a:spcPts val="1785"/>
              </a:lnSpc>
              <a:spcBef>
                <a:spcPct val="0"/>
              </a:spcBef>
            </a:pPr>
            <a:r>
              <a:rPr lang="en-US" sz="1785" dirty="0">
                <a:solidFill>
                  <a:srgbClr val="000000"/>
                </a:solidFill>
                <a:latin typeface="Montserrat Semi-Bold Bold"/>
              </a:rPr>
              <a:t>T.C.</a:t>
            </a:r>
          </a:p>
          <a:p>
            <a:pPr algn="ctr">
              <a:lnSpc>
                <a:spcPts val="1785"/>
              </a:lnSpc>
              <a:spcBef>
                <a:spcPct val="0"/>
              </a:spcBef>
            </a:pPr>
            <a:r>
              <a:rPr lang="en-US" sz="1785" dirty="0">
                <a:solidFill>
                  <a:srgbClr val="000000"/>
                </a:solidFill>
                <a:latin typeface="Montserrat Semi-Bold Bold"/>
              </a:rPr>
              <a:t>DOKUZ EYLÜL ÜNİVERSİTESİ</a:t>
            </a:r>
          </a:p>
          <a:p>
            <a:pPr algn="ctr">
              <a:lnSpc>
                <a:spcPts val="1785"/>
              </a:lnSpc>
              <a:spcBef>
                <a:spcPct val="0"/>
              </a:spcBef>
            </a:pPr>
            <a:r>
              <a:rPr lang="en-US" sz="1785" dirty="0">
                <a:solidFill>
                  <a:srgbClr val="000000"/>
                </a:solidFill>
                <a:latin typeface="Montserrat Semi-Bold Bold"/>
              </a:rPr>
              <a:t>SOSYAL BİLİMLER ENSTİTÜSÜ</a:t>
            </a:r>
          </a:p>
          <a:p>
            <a:pPr algn="ctr">
              <a:lnSpc>
                <a:spcPts val="1785"/>
              </a:lnSpc>
              <a:spcBef>
                <a:spcPct val="0"/>
              </a:spcBef>
            </a:pPr>
            <a:r>
              <a:rPr lang="en-US" sz="1785" dirty="0">
                <a:solidFill>
                  <a:srgbClr val="000000"/>
                </a:solidFill>
                <a:latin typeface="Montserrat Semi-Bold Bold"/>
              </a:rPr>
              <a:t>ÇALIŞMA EKONOMİSİ VE ENDÜSTRİ İLİŞKİLER ANABİLİM DALI</a:t>
            </a:r>
          </a:p>
          <a:p>
            <a:pPr algn="ctr">
              <a:lnSpc>
                <a:spcPts val="1785"/>
              </a:lnSpc>
              <a:spcBef>
                <a:spcPct val="0"/>
              </a:spcBef>
            </a:pPr>
            <a:r>
              <a:rPr lang="en-US" sz="1785" dirty="0">
                <a:solidFill>
                  <a:srgbClr val="000000"/>
                </a:solidFill>
                <a:latin typeface="Montserrat Semi-Bold Bold"/>
              </a:rPr>
              <a:t>İNSAN KAYNAKLARI PROGRAMI</a:t>
            </a:r>
          </a:p>
          <a:p>
            <a:pPr algn="ctr">
              <a:lnSpc>
                <a:spcPts val="1785"/>
              </a:lnSpc>
              <a:spcBef>
                <a:spcPct val="0"/>
              </a:spcBef>
            </a:pPr>
            <a:r>
              <a:rPr lang="en-US" sz="1785" dirty="0">
                <a:solidFill>
                  <a:srgbClr val="000000"/>
                </a:solidFill>
                <a:latin typeface="Montserrat Semi-Bold Bold"/>
              </a:rPr>
              <a:t>YÜKSEK LİSANS TEZİ</a:t>
            </a:r>
          </a:p>
        </p:txBody>
      </p:sp>
      <p:pic>
        <p:nvPicPr>
          <p:cNvPr id="15" name="Picture 15"/>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7924800" y="4533900"/>
            <a:ext cx="1094757" cy="1098752"/>
          </a:xfrm>
          <a:prstGeom prst="rect">
            <a:avLst/>
          </a:prstGeom>
        </p:spPr>
      </p:pic>
      <p:sp>
        <p:nvSpPr>
          <p:cNvPr id="16" name="TextBox 4"/>
          <p:cNvSpPr txBox="1"/>
          <p:nvPr/>
        </p:nvSpPr>
        <p:spPr>
          <a:xfrm>
            <a:off x="304800" y="1409700"/>
            <a:ext cx="6019800" cy="589905"/>
          </a:xfrm>
          <a:prstGeom prst="rect">
            <a:avLst/>
          </a:prstGeom>
        </p:spPr>
        <p:txBody>
          <a:bodyPr wrap="square" lIns="0" tIns="0" rIns="0" bIns="0" rtlCol="0" anchor="t">
            <a:spAutoFit/>
          </a:bodyPr>
          <a:lstStyle/>
          <a:p>
            <a:pPr>
              <a:lnSpc>
                <a:spcPts val="4620"/>
              </a:lnSpc>
            </a:pPr>
            <a:r>
              <a:rPr lang="tr-TR" sz="1600" spc="66" dirty="0" smtClean="0">
                <a:solidFill>
                  <a:srgbClr val="FFFFFF"/>
                </a:solidFill>
                <a:latin typeface="Poppins Medium"/>
              </a:rPr>
              <a:t>KASTAMONU ORTAOKUL İÇERİK HAZIRLAMA KOMİSYONU</a:t>
            </a:r>
            <a:endParaRPr lang="en-US" sz="1600" spc="66" dirty="0">
              <a:solidFill>
                <a:srgbClr val="FFFFFF"/>
              </a:solidFill>
              <a:latin typeface="Poppins Medium"/>
            </a:endParaRPr>
          </a:p>
        </p:txBody>
      </p:sp>
      <p:pic>
        <p:nvPicPr>
          <p:cNvPr id="17" name="16 Resim" descr="unWJp9yI_400x400.jpg"/>
          <p:cNvPicPr>
            <a:picLocks noChangeAspect="1"/>
          </p:cNvPicPr>
          <p:nvPr/>
        </p:nvPicPr>
        <p:blipFill>
          <a:blip r:embed="rId14" cstate="print"/>
          <a:stretch>
            <a:fillRect/>
          </a:stretch>
        </p:blipFill>
        <p:spPr>
          <a:xfrm>
            <a:off x="381000" y="419100"/>
            <a:ext cx="914400" cy="914400"/>
          </a:xfrm>
          <a:prstGeom prst="rect">
            <a:avLst/>
          </a:prstGeom>
        </p:spPr>
      </p:pic>
      <p:sp>
        <p:nvSpPr>
          <p:cNvPr id="18" name="TextBox 4"/>
          <p:cNvSpPr txBox="1"/>
          <p:nvPr/>
        </p:nvSpPr>
        <p:spPr>
          <a:xfrm>
            <a:off x="1447800" y="647700"/>
            <a:ext cx="4419600" cy="589905"/>
          </a:xfrm>
          <a:prstGeom prst="rect">
            <a:avLst/>
          </a:prstGeom>
        </p:spPr>
        <p:txBody>
          <a:bodyPr wrap="square" lIns="0" tIns="0" rIns="0" bIns="0" rtlCol="0" anchor="t">
            <a:spAutoFit/>
          </a:bodyPr>
          <a:lstStyle/>
          <a:p>
            <a:pPr>
              <a:lnSpc>
                <a:spcPts val="4620"/>
              </a:lnSpc>
            </a:pPr>
            <a:r>
              <a:rPr lang="en-US" sz="1600" spc="66" dirty="0">
                <a:solidFill>
                  <a:srgbClr val="FFFFFF"/>
                </a:solidFill>
                <a:latin typeface="Poppins Medium"/>
              </a:rPr>
              <a:t>KASTAMONU </a:t>
            </a:r>
            <a:r>
              <a:rPr lang="tr-TR" sz="1600" spc="66" dirty="0" smtClean="0">
                <a:solidFill>
                  <a:srgbClr val="FFFFFF"/>
                </a:solidFill>
                <a:latin typeface="Poppins Medium"/>
              </a:rPr>
              <a:t>İL MİLLİ EĞİTİM MÜDÜRLÜĞÜ</a:t>
            </a:r>
            <a:endParaRPr lang="en-US" sz="1600" spc="66" dirty="0">
              <a:solidFill>
                <a:srgbClr val="FFFFFF"/>
              </a:solidFill>
              <a:latin typeface="Poppins Medium"/>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3158512" y="3736292"/>
            <a:ext cx="5430409" cy="515889"/>
          </a:xfrm>
          <a:prstGeom prst="rect">
            <a:avLst/>
          </a:prstGeom>
        </p:spPr>
      </p:pic>
      <p:pic>
        <p:nvPicPr>
          <p:cNvPr id="3" name="Picture 3"/>
          <p:cNvPicPr>
            <a:picLocks noChangeAspect="1"/>
          </p:cNvPicPr>
          <p:nvPr/>
        </p:nvPicPr>
        <p:blipFill>
          <a:blip r:embed="rId4" cstate="print"/>
          <a:srcRect l="47216" r="19151"/>
          <a:stretch>
            <a:fillRect/>
          </a:stretch>
        </p:blipFill>
        <p:spPr>
          <a:xfrm>
            <a:off x="13099983" y="0"/>
            <a:ext cx="5188017" cy="10287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470057" y="8224158"/>
            <a:ext cx="2997514" cy="103414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469527" y="1906853"/>
            <a:ext cx="591147" cy="100194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1362805" y="2126887"/>
            <a:ext cx="535301" cy="1216593"/>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rot="5400000">
            <a:off x="11208357" y="8208648"/>
            <a:ext cx="308897" cy="1065162"/>
          </a:xfrm>
          <a:prstGeom prst="rect">
            <a:avLst/>
          </a:prstGeom>
        </p:spPr>
      </p:pic>
      <p:sp>
        <p:nvSpPr>
          <p:cNvPr id="8" name="TextBox 8"/>
          <p:cNvSpPr txBox="1"/>
          <p:nvPr/>
        </p:nvSpPr>
        <p:spPr>
          <a:xfrm>
            <a:off x="1469527" y="3333955"/>
            <a:ext cx="10160929" cy="1228725"/>
          </a:xfrm>
          <a:prstGeom prst="rect">
            <a:avLst/>
          </a:prstGeom>
        </p:spPr>
        <p:txBody>
          <a:bodyPr lIns="0" tIns="0" rIns="0" bIns="0" rtlCol="0" anchor="t">
            <a:spAutoFit/>
          </a:bodyPr>
          <a:lstStyle/>
          <a:p>
            <a:pPr algn="ctr">
              <a:lnSpc>
                <a:spcPts val="9600"/>
              </a:lnSpc>
            </a:pPr>
            <a:endParaRPr/>
          </a:p>
        </p:txBody>
      </p:sp>
      <p:sp>
        <p:nvSpPr>
          <p:cNvPr id="9" name="TextBox 9"/>
          <p:cNvSpPr txBox="1"/>
          <p:nvPr/>
        </p:nvSpPr>
        <p:spPr>
          <a:xfrm>
            <a:off x="1235250" y="2826972"/>
            <a:ext cx="10690779" cy="976882"/>
          </a:xfrm>
          <a:prstGeom prst="rect">
            <a:avLst/>
          </a:prstGeom>
        </p:spPr>
        <p:txBody>
          <a:bodyPr lIns="0" tIns="0" rIns="0" bIns="0" rtlCol="0" anchor="t">
            <a:spAutoFit/>
          </a:bodyPr>
          <a:lstStyle/>
          <a:p>
            <a:pPr algn="ctr">
              <a:lnSpc>
                <a:spcPts val="7391"/>
              </a:lnSpc>
              <a:spcBef>
                <a:spcPct val="0"/>
              </a:spcBef>
            </a:pPr>
            <a:r>
              <a:rPr lang="en-US" sz="7391">
                <a:solidFill>
                  <a:srgbClr val="000000"/>
                </a:solidFill>
                <a:latin typeface="Caveat Bold"/>
              </a:rPr>
              <a:t>Alice: Hangi yoldan gideyim?</a:t>
            </a:r>
          </a:p>
        </p:txBody>
      </p:sp>
      <p:sp>
        <p:nvSpPr>
          <p:cNvPr id="10" name="TextBox 10"/>
          <p:cNvSpPr txBox="1"/>
          <p:nvPr/>
        </p:nvSpPr>
        <p:spPr>
          <a:xfrm>
            <a:off x="1469527" y="5286375"/>
            <a:ext cx="11597275" cy="2875448"/>
          </a:xfrm>
          <a:prstGeom prst="rect">
            <a:avLst/>
          </a:prstGeom>
        </p:spPr>
        <p:txBody>
          <a:bodyPr lIns="0" tIns="0" rIns="0" bIns="0" rtlCol="0" anchor="t">
            <a:spAutoFit/>
          </a:bodyPr>
          <a:lstStyle/>
          <a:p>
            <a:pPr>
              <a:lnSpc>
                <a:spcPts val="7456"/>
              </a:lnSpc>
            </a:pPr>
            <a:r>
              <a:rPr lang="en-US" sz="7456">
                <a:solidFill>
                  <a:srgbClr val="000000"/>
                </a:solidFill>
                <a:latin typeface="Caveat Bold"/>
              </a:rPr>
              <a:t>Tavşan:  Nereye gideceğini bilmiyorsan hangi yoldan gittiğinin hiçbir önemi yok!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grpSp>
        <p:nvGrpSpPr>
          <p:cNvPr id="2" name="Group 2"/>
          <p:cNvGrpSpPr/>
          <p:nvPr/>
        </p:nvGrpSpPr>
        <p:grpSpPr>
          <a:xfrm>
            <a:off x="6347440" y="1220534"/>
            <a:ext cx="10911860" cy="7845932"/>
            <a:chOff x="0" y="0"/>
            <a:chExt cx="3306624" cy="2377555"/>
          </a:xfrm>
        </p:grpSpPr>
        <p:sp>
          <p:nvSpPr>
            <p:cNvPr id="3" name="Freeform 3"/>
            <p:cNvSpPr/>
            <p:nvPr/>
          </p:nvSpPr>
          <p:spPr>
            <a:xfrm>
              <a:off x="-3810" y="1270"/>
              <a:ext cx="3311704" cy="2376285"/>
            </a:xfrm>
            <a:custGeom>
              <a:avLst/>
              <a:gdLst/>
              <a:ahLst/>
              <a:cxnLst/>
              <a:rect l="l" t="t" r="r" b="b"/>
              <a:pathLst>
                <a:path w="3311704" h="2376285">
                  <a:moveTo>
                    <a:pt x="3307894" y="2041379"/>
                  </a:moveTo>
                  <a:cubicBezTo>
                    <a:pt x="3307894" y="1935139"/>
                    <a:pt x="3311704" y="1827097"/>
                    <a:pt x="3305354" y="1720856"/>
                  </a:cubicBezTo>
                  <a:cubicBezTo>
                    <a:pt x="3297734" y="1650630"/>
                    <a:pt x="3286304" y="265899"/>
                    <a:pt x="3286304" y="195672"/>
                  </a:cubicBezTo>
                  <a:cubicBezTo>
                    <a:pt x="3283764" y="147054"/>
                    <a:pt x="3282494" y="96635"/>
                    <a:pt x="3279954" y="54610"/>
                  </a:cubicBezTo>
                  <a:cubicBezTo>
                    <a:pt x="3279954" y="44450"/>
                    <a:pt x="3278684" y="34290"/>
                    <a:pt x="3277414" y="21590"/>
                  </a:cubicBezTo>
                  <a:cubicBezTo>
                    <a:pt x="3267254" y="19050"/>
                    <a:pt x="3258364" y="17780"/>
                    <a:pt x="3248204" y="16510"/>
                  </a:cubicBezTo>
                  <a:cubicBezTo>
                    <a:pt x="3235067" y="15240"/>
                    <a:pt x="3219806" y="16510"/>
                    <a:pt x="3207089" y="16510"/>
                  </a:cubicBezTo>
                  <a:cubicBezTo>
                    <a:pt x="3143501" y="13970"/>
                    <a:pt x="3079914" y="8890"/>
                    <a:pt x="3016326" y="7620"/>
                  </a:cubicBezTo>
                  <a:cubicBezTo>
                    <a:pt x="2896781" y="5080"/>
                    <a:pt x="2774693" y="3810"/>
                    <a:pt x="2655149" y="2540"/>
                  </a:cubicBezTo>
                  <a:cubicBezTo>
                    <a:pt x="2611909" y="2540"/>
                    <a:pt x="2566126" y="0"/>
                    <a:pt x="2522887" y="0"/>
                  </a:cubicBezTo>
                  <a:cubicBezTo>
                    <a:pt x="2418603" y="0"/>
                    <a:pt x="2316863" y="1270"/>
                    <a:pt x="2212579" y="1270"/>
                  </a:cubicBezTo>
                  <a:cubicBezTo>
                    <a:pt x="2151535" y="1270"/>
                    <a:pt x="2090491" y="3810"/>
                    <a:pt x="2026904" y="3810"/>
                  </a:cubicBezTo>
                  <a:cubicBezTo>
                    <a:pt x="1963316" y="5080"/>
                    <a:pt x="811110" y="7620"/>
                    <a:pt x="747522" y="7620"/>
                  </a:cubicBezTo>
                  <a:cubicBezTo>
                    <a:pt x="696652" y="7620"/>
                    <a:pt x="645782" y="6350"/>
                    <a:pt x="594912" y="7620"/>
                  </a:cubicBezTo>
                  <a:cubicBezTo>
                    <a:pt x="549129" y="8890"/>
                    <a:pt x="500802" y="11430"/>
                    <a:pt x="455019" y="12700"/>
                  </a:cubicBezTo>
                  <a:cubicBezTo>
                    <a:pt x="406693" y="15240"/>
                    <a:pt x="358366" y="16510"/>
                    <a:pt x="312583" y="19050"/>
                  </a:cubicBezTo>
                  <a:cubicBezTo>
                    <a:pt x="243909" y="21590"/>
                    <a:pt x="172691" y="24130"/>
                    <a:pt x="104016" y="27940"/>
                  </a:cubicBezTo>
                  <a:cubicBezTo>
                    <a:pt x="63320" y="30480"/>
                    <a:pt x="38100" y="34290"/>
                    <a:pt x="16510" y="36830"/>
                  </a:cubicBezTo>
                  <a:cubicBezTo>
                    <a:pt x="16510" y="38100"/>
                    <a:pt x="13970" y="40640"/>
                    <a:pt x="13970" y="43180"/>
                  </a:cubicBezTo>
                  <a:cubicBezTo>
                    <a:pt x="12700" y="71425"/>
                    <a:pt x="10160" y="112841"/>
                    <a:pt x="8890" y="152456"/>
                  </a:cubicBezTo>
                  <a:cubicBezTo>
                    <a:pt x="7620" y="175865"/>
                    <a:pt x="8890" y="201075"/>
                    <a:pt x="7620" y="224483"/>
                  </a:cubicBezTo>
                  <a:cubicBezTo>
                    <a:pt x="0" y="343329"/>
                    <a:pt x="5080" y="1814492"/>
                    <a:pt x="7620" y="1935139"/>
                  </a:cubicBezTo>
                  <a:cubicBezTo>
                    <a:pt x="6350" y="2030575"/>
                    <a:pt x="11430" y="2124211"/>
                    <a:pt x="11430" y="2219647"/>
                  </a:cubicBezTo>
                  <a:cubicBezTo>
                    <a:pt x="11430" y="2264665"/>
                    <a:pt x="15240" y="2311483"/>
                    <a:pt x="7620" y="2345805"/>
                  </a:cubicBezTo>
                  <a:cubicBezTo>
                    <a:pt x="5080" y="2354695"/>
                    <a:pt x="10160" y="2361045"/>
                    <a:pt x="19050" y="2362315"/>
                  </a:cubicBezTo>
                  <a:cubicBezTo>
                    <a:pt x="29210" y="2363585"/>
                    <a:pt x="38100" y="2363585"/>
                    <a:pt x="48260" y="2363585"/>
                  </a:cubicBezTo>
                  <a:cubicBezTo>
                    <a:pt x="124364" y="2364855"/>
                    <a:pt x="205756" y="2364855"/>
                    <a:pt x="289692" y="2366125"/>
                  </a:cubicBezTo>
                  <a:cubicBezTo>
                    <a:pt x="335475" y="2367395"/>
                    <a:pt x="381258" y="2368665"/>
                    <a:pt x="424497" y="2369935"/>
                  </a:cubicBezTo>
                  <a:cubicBezTo>
                    <a:pt x="500802" y="2371205"/>
                    <a:pt x="574564" y="2371205"/>
                    <a:pt x="650869" y="2372475"/>
                  </a:cubicBezTo>
                  <a:cubicBezTo>
                    <a:pt x="681391" y="2372475"/>
                    <a:pt x="709370" y="2372475"/>
                    <a:pt x="739892" y="2371205"/>
                  </a:cubicBezTo>
                  <a:cubicBezTo>
                    <a:pt x="752609" y="2371205"/>
                    <a:pt x="767870" y="2369935"/>
                    <a:pt x="780588" y="2369935"/>
                  </a:cubicBezTo>
                  <a:cubicBezTo>
                    <a:pt x="831458" y="2371205"/>
                    <a:pt x="1848858" y="2362315"/>
                    <a:pt x="1899729" y="2363585"/>
                  </a:cubicBezTo>
                  <a:cubicBezTo>
                    <a:pt x="1970947" y="2364855"/>
                    <a:pt x="2166796" y="2364855"/>
                    <a:pt x="2238014" y="2364855"/>
                  </a:cubicBezTo>
                  <a:cubicBezTo>
                    <a:pt x="2265993" y="2364855"/>
                    <a:pt x="2291428" y="2363585"/>
                    <a:pt x="2319406" y="2363585"/>
                  </a:cubicBezTo>
                  <a:cubicBezTo>
                    <a:pt x="2365190" y="2364855"/>
                    <a:pt x="2410973" y="2366125"/>
                    <a:pt x="2456756" y="2367395"/>
                  </a:cubicBezTo>
                  <a:cubicBezTo>
                    <a:pt x="2555952" y="2369935"/>
                    <a:pt x="2652605" y="2367395"/>
                    <a:pt x="2751802" y="2371205"/>
                  </a:cubicBezTo>
                  <a:cubicBezTo>
                    <a:pt x="2917129" y="2376285"/>
                    <a:pt x="3085001" y="2369935"/>
                    <a:pt x="3248204" y="2375015"/>
                  </a:cubicBezTo>
                  <a:cubicBezTo>
                    <a:pt x="3268524" y="2376285"/>
                    <a:pt x="3288844" y="2375015"/>
                    <a:pt x="3311704" y="2375015"/>
                  </a:cubicBezTo>
                  <a:cubicBezTo>
                    <a:pt x="3311704" y="2350885"/>
                    <a:pt x="3311704" y="2338185"/>
                    <a:pt x="3311704" y="2313283"/>
                  </a:cubicBezTo>
                  <a:cubicBezTo>
                    <a:pt x="3310434" y="2221448"/>
                    <a:pt x="3307894" y="2135015"/>
                    <a:pt x="3307894" y="2041379"/>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35537">
            <a:off x="1497854" y="3749019"/>
            <a:ext cx="3241061" cy="680623"/>
          </a:xfrm>
          <a:prstGeom prst="rect">
            <a:avLst/>
          </a:prstGeom>
        </p:spPr>
      </p:pic>
      <p:sp>
        <p:nvSpPr>
          <p:cNvPr id="5" name="TextBox 5"/>
          <p:cNvSpPr txBox="1"/>
          <p:nvPr/>
        </p:nvSpPr>
        <p:spPr>
          <a:xfrm>
            <a:off x="1047750" y="2784745"/>
            <a:ext cx="4947265" cy="2787650"/>
          </a:xfrm>
          <a:prstGeom prst="rect">
            <a:avLst/>
          </a:prstGeom>
        </p:spPr>
        <p:txBody>
          <a:bodyPr lIns="0" tIns="0" rIns="0" bIns="0" rtlCol="0" anchor="t">
            <a:spAutoFit/>
          </a:bodyPr>
          <a:lstStyle/>
          <a:p>
            <a:pPr>
              <a:lnSpc>
                <a:spcPts val="10749"/>
              </a:lnSpc>
            </a:pPr>
            <a:r>
              <a:rPr lang="en-US" sz="10749">
                <a:solidFill>
                  <a:srgbClr val="FFFFFF"/>
                </a:solidFill>
                <a:latin typeface="Caveat"/>
              </a:rPr>
              <a:t>Hedef Nedir?</a:t>
            </a:r>
          </a:p>
        </p:txBody>
      </p:sp>
      <p:pic>
        <p:nvPicPr>
          <p:cNvPr id="6"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937804" y="1028700"/>
            <a:ext cx="912432" cy="154649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3978147" flipV="1">
            <a:off x="-34414" y="7229964"/>
            <a:ext cx="2050028" cy="257865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5400000">
            <a:off x="7456378" y="7832260"/>
            <a:ext cx="308897" cy="1065162"/>
          </a:xfrm>
          <a:prstGeom prst="rect">
            <a:avLst/>
          </a:prstGeom>
        </p:spPr>
      </p:pic>
      <p:sp>
        <p:nvSpPr>
          <p:cNvPr id="9" name="TextBox 9"/>
          <p:cNvSpPr txBox="1"/>
          <p:nvPr/>
        </p:nvSpPr>
        <p:spPr>
          <a:xfrm>
            <a:off x="7078245" y="3417005"/>
            <a:ext cx="8503165" cy="3595864"/>
          </a:xfrm>
          <a:prstGeom prst="rect">
            <a:avLst/>
          </a:prstGeom>
        </p:spPr>
        <p:txBody>
          <a:bodyPr lIns="0" tIns="0" rIns="0" bIns="0" rtlCol="0" anchor="t">
            <a:spAutoFit/>
          </a:bodyPr>
          <a:lstStyle/>
          <a:p>
            <a:pPr>
              <a:lnSpc>
                <a:spcPts val="7089"/>
              </a:lnSpc>
            </a:pPr>
            <a:r>
              <a:rPr lang="en-US" sz="7089">
                <a:solidFill>
                  <a:srgbClr val="000000"/>
                </a:solidFill>
                <a:latin typeface="Caveat Bold"/>
              </a:rPr>
              <a:t>Belirli bir zaman diliminde ulaşmak istediğimiz, kendimizi mutlu ve başarılı hissedeceğimiz yerdir.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sp>
        <p:nvSpPr>
          <p:cNvPr id="2" name="TextBox 2"/>
          <p:cNvSpPr txBox="1"/>
          <p:nvPr/>
        </p:nvSpPr>
        <p:spPr>
          <a:xfrm>
            <a:off x="0" y="1123950"/>
            <a:ext cx="18288000" cy="8697596"/>
          </a:xfrm>
          <a:prstGeom prst="rect">
            <a:avLst/>
          </a:prstGeom>
        </p:spPr>
        <p:txBody>
          <a:bodyPr lIns="0" tIns="0" rIns="0" bIns="0" rtlCol="0" anchor="t">
            <a:spAutoFit/>
          </a:bodyPr>
          <a:lstStyle/>
          <a:p>
            <a:pPr algn="ctr">
              <a:lnSpc>
                <a:spcPts val="4925"/>
              </a:lnSpc>
              <a:spcBef>
                <a:spcPct val="0"/>
              </a:spcBef>
            </a:pPr>
            <a:r>
              <a:rPr lang="en-US" sz="4925">
                <a:solidFill>
                  <a:srgbClr val="FFFFFF"/>
                </a:solidFill>
                <a:latin typeface="Caveat Bold"/>
              </a:rPr>
              <a:t>4 Temmuz 1952 Günü 34 yaşında bir kadın, Pasifik Okyanusu’na dalarak, Catalina Adası’ndan 30 km. Batıdaki Kaliforniya’ya doğru yüzmeye başladı. Eğer başarılı olursa, bunu yapan ilk kadın olacaktı. Adı, Florence Chadwick olan bu yüzücü, Manş Denizi’ni her iki yönde geçen ilk kadındı. O sabah su, vücudu uyuşturacak kadar soğuktu ve sis o kadar yoğundu ki beraberindeki tekneleri güçlükle seçebiliyordu. Milyonlarca insan televizyonlarından onu izliyordu. Köpek balıkları ve dondurucu soğuğun etkisini hiçe sayarak 15 saat yüzdü. Sonra dayanamayıp bırakmak istedi. Yakındaki bir teknede bulunan annesi ve antrenörü, karaya çok yaklaştıklarını ve devam etmesini söyledilerse de o, sudan çıkmakta kararlıydı. Azimli yüzücü, Kaliforniya kıyısına yarım mil kala sudan çıkışının nedenini şöyle açıkladı:”” Karayı görebilseydim, başarabilirdim!</a:t>
            </a:r>
          </a:p>
          <a:p>
            <a:pPr algn="ctr">
              <a:lnSpc>
                <a:spcPts val="4925"/>
              </a:lnSpc>
              <a:spcBef>
                <a:spcPct val="0"/>
              </a:spcBef>
            </a:pPr>
            <a:endParaRPr/>
          </a:p>
          <a:p>
            <a:pPr algn="ctr">
              <a:lnSpc>
                <a:spcPts val="4925"/>
              </a:lnSpc>
              <a:spcBef>
                <a:spcPct val="0"/>
              </a:spcBef>
            </a:pPr>
            <a:r>
              <a:rPr lang="en-US" sz="4925">
                <a:solidFill>
                  <a:srgbClr val="FFFFFF"/>
                </a:solidFill>
                <a:latin typeface="Caveat Bold"/>
              </a:rPr>
              <a:t>Vazgeçmesinin sebebi ne yorgunluk ne de soğuktu. Tek sebep sis yüzünden karayı görememekti.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6075" y="8089425"/>
            <a:ext cx="8408631" cy="1019414"/>
            <a:chOff x="0" y="0"/>
            <a:chExt cx="2548070" cy="308913"/>
          </a:xfrm>
        </p:grpSpPr>
        <p:sp>
          <p:nvSpPr>
            <p:cNvPr id="3" name="Freeform 3"/>
            <p:cNvSpPr/>
            <p:nvPr/>
          </p:nvSpPr>
          <p:spPr>
            <a:xfrm>
              <a:off x="-3810" y="1270"/>
              <a:ext cx="2553150" cy="307643"/>
            </a:xfrm>
            <a:custGeom>
              <a:avLst/>
              <a:gdLst/>
              <a:ahLst/>
              <a:cxnLst/>
              <a:rect l="l" t="t" r="r" b="b"/>
              <a:pathLst>
                <a:path w="2553150" h="307643">
                  <a:moveTo>
                    <a:pt x="2549340" y="229115"/>
                  </a:moveTo>
                  <a:cubicBezTo>
                    <a:pt x="2549340" y="220560"/>
                    <a:pt x="2553150" y="211859"/>
                    <a:pt x="2546800" y="203303"/>
                  </a:cubicBezTo>
                  <a:cubicBezTo>
                    <a:pt x="2539180" y="197648"/>
                    <a:pt x="2527750" y="86135"/>
                    <a:pt x="2527750" y="80479"/>
                  </a:cubicBezTo>
                  <a:cubicBezTo>
                    <a:pt x="2525210" y="76564"/>
                    <a:pt x="2523940" y="72504"/>
                    <a:pt x="2521400" y="54610"/>
                  </a:cubicBezTo>
                  <a:cubicBezTo>
                    <a:pt x="2521400" y="44450"/>
                    <a:pt x="2520130" y="34290"/>
                    <a:pt x="2518860" y="21590"/>
                  </a:cubicBezTo>
                  <a:cubicBezTo>
                    <a:pt x="2508700" y="19050"/>
                    <a:pt x="2499810" y="17780"/>
                    <a:pt x="2489650" y="16510"/>
                  </a:cubicBezTo>
                  <a:cubicBezTo>
                    <a:pt x="2479131" y="15240"/>
                    <a:pt x="2467496" y="16510"/>
                    <a:pt x="2457800" y="16510"/>
                  </a:cubicBezTo>
                  <a:cubicBezTo>
                    <a:pt x="2409321" y="13970"/>
                    <a:pt x="2360842" y="8890"/>
                    <a:pt x="2312363" y="7620"/>
                  </a:cubicBezTo>
                  <a:cubicBezTo>
                    <a:pt x="2221223" y="5080"/>
                    <a:pt x="2128143" y="3810"/>
                    <a:pt x="2037002" y="2540"/>
                  </a:cubicBezTo>
                  <a:cubicBezTo>
                    <a:pt x="2004036" y="2540"/>
                    <a:pt x="1969131" y="0"/>
                    <a:pt x="1936166" y="0"/>
                  </a:cubicBezTo>
                  <a:cubicBezTo>
                    <a:pt x="1856660" y="0"/>
                    <a:pt x="1779093" y="1270"/>
                    <a:pt x="1699587" y="1270"/>
                  </a:cubicBezTo>
                  <a:cubicBezTo>
                    <a:pt x="1653048" y="1270"/>
                    <a:pt x="1606508" y="3810"/>
                    <a:pt x="1558029" y="3810"/>
                  </a:cubicBezTo>
                  <a:cubicBezTo>
                    <a:pt x="1509549" y="5080"/>
                    <a:pt x="631109" y="7620"/>
                    <a:pt x="582630" y="7620"/>
                  </a:cubicBezTo>
                  <a:cubicBezTo>
                    <a:pt x="543846" y="7620"/>
                    <a:pt x="505063" y="6350"/>
                    <a:pt x="466280" y="7620"/>
                  </a:cubicBezTo>
                  <a:cubicBezTo>
                    <a:pt x="431375" y="8890"/>
                    <a:pt x="394531" y="11430"/>
                    <a:pt x="359626" y="12700"/>
                  </a:cubicBezTo>
                  <a:cubicBezTo>
                    <a:pt x="322782" y="15240"/>
                    <a:pt x="285938" y="16510"/>
                    <a:pt x="251033" y="19050"/>
                  </a:cubicBezTo>
                  <a:cubicBezTo>
                    <a:pt x="198675" y="21590"/>
                    <a:pt x="144379" y="24130"/>
                    <a:pt x="92021" y="27940"/>
                  </a:cubicBezTo>
                  <a:cubicBezTo>
                    <a:pt x="60995" y="30480"/>
                    <a:pt x="38100" y="34290"/>
                    <a:pt x="16510" y="36830"/>
                  </a:cubicBezTo>
                  <a:cubicBezTo>
                    <a:pt x="16510" y="38100"/>
                    <a:pt x="13970" y="40640"/>
                    <a:pt x="13970" y="43180"/>
                  </a:cubicBezTo>
                  <a:cubicBezTo>
                    <a:pt x="12700" y="70474"/>
                    <a:pt x="10160" y="73809"/>
                    <a:pt x="8890" y="76999"/>
                  </a:cubicBezTo>
                  <a:cubicBezTo>
                    <a:pt x="7620" y="78884"/>
                    <a:pt x="8890" y="80914"/>
                    <a:pt x="7620" y="82800"/>
                  </a:cubicBezTo>
                  <a:cubicBezTo>
                    <a:pt x="0" y="92370"/>
                    <a:pt x="5080" y="210844"/>
                    <a:pt x="7620" y="220560"/>
                  </a:cubicBezTo>
                  <a:cubicBezTo>
                    <a:pt x="6350" y="228245"/>
                    <a:pt x="11430" y="235786"/>
                    <a:pt x="11430" y="243471"/>
                  </a:cubicBezTo>
                  <a:cubicBezTo>
                    <a:pt x="11430" y="247097"/>
                    <a:pt x="15240" y="250867"/>
                    <a:pt x="7620" y="277163"/>
                  </a:cubicBezTo>
                  <a:cubicBezTo>
                    <a:pt x="5080" y="286053"/>
                    <a:pt x="10160" y="292403"/>
                    <a:pt x="19050" y="293673"/>
                  </a:cubicBezTo>
                  <a:cubicBezTo>
                    <a:pt x="29210" y="294943"/>
                    <a:pt x="38100" y="294943"/>
                    <a:pt x="48260" y="294943"/>
                  </a:cubicBezTo>
                  <a:cubicBezTo>
                    <a:pt x="107535" y="296213"/>
                    <a:pt x="169588" y="296213"/>
                    <a:pt x="233580" y="297483"/>
                  </a:cubicBezTo>
                  <a:cubicBezTo>
                    <a:pt x="268485" y="298753"/>
                    <a:pt x="303390" y="300023"/>
                    <a:pt x="336356" y="301293"/>
                  </a:cubicBezTo>
                  <a:cubicBezTo>
                    <a:pt x="394531" y="302563"/>
                    <a:pt x="450766" y="302563"/>
                    <a:pt x="508941" y="303833"/>
                  </a:cubicBezTo>
                  <a:cubicBezTo>
                    <a:pt x="532211" y="303833"/>
                    <a:pt x="553542" y="303833"/>
                    <a:pt x="576812" y="302563"/>
                  </a:cubicBezTo>
                  <a:cubicBezTo>
                    <a:pt x="586508" y="302563"/>
                    <a:pt x="598143" y="301293"/>
                    <a:pt x="607839" y="301293"/>
                  </a:cubicBezTo>
                  <a:cubicBezTo>
                    <a:pt x="646622" y="302563"/>
                    <a:pt x="1422287" y="293673"/>
                    <a:pt x="1461070" y="294943"/>
                  </a:cubicBezTo>
                  <a:cubicBezTo>
                    <a:pt x="1515367" y="296213"/>
                    <a:pt x="1664683" y="296213"/>
                    <a:pt x="1718979" y="296213"/>
                  </a:cubicBezTo>
                  <a:cubicBezTo>
                    <a:pt x="1740310" y="296213"/>
                    <a:pt x="1759701" y="294943"/>
                    <a:pt x="1781032" y="294943"/>
                  </a:cubicBezTo>
                  <a:cubicBezTo>
                    <a:pt x="1815937" y="296213"/>
                    <a:pt x="1850842" y="297483"/>
                    <a:pt x="1885747" y="298753"/>
                  </a:cubicBezTo>
                  <a:cubicBezTo>
                    <a:pt x="1961375" y="301293"/>
                    <a:pt x="2035063" y="298753"/>
                    <a:pt x="2110690" y="302563"/>
                  </a:cubicBezTo>
                  <a:cubicBezTo>
                    <a:pt x="2236736" y="307643"/>
                    <a:pt x="2364721" y="301293"/>
                    <a:pt x="2489650" y="306373"/>
                  </a:cubicBezTo>
                  <a:cubicBezTo>
                    <a:pt x="2509970" y="307643"/>
                    <a:pt x="2530290" y="306373"/>
                    <a:pt x="2553150" y="306373"/>
                  </a:cubicBezTo>
                  <a:cubicBezTo>
                    <a:pt x="2553150" y="282243"/>
                    <a:pt x="2553150" y="269543"/>
                    <a:pt x="2553150" y="251012"/>
                  </a:cubicBezTo>
                  <a:cubicBezTo>
                    <a:pt x="2551880" y="243616"/>
                    <a:pt x="2549340" y="236656"/>
                    <a:pt x="2549340" y="229115"/>
                  </a:cubicBezTo>
                  <a:close/>
                </a:path>
              </a:pathLst>
            </a:custGeom>
            <a:solidFill>
              <a:srgbClr val="EFEFEF"/>
            </a:solidFill>
          </p:spPr>
        </p:sp>
      </p:grpSp>
      <p:grpSp>
        <p:nvGrpSpPr>
          <p:cNvPr id="4" name="Group 4"/>
          <p:cNvGrpSpPr/>
          <p:nvPr/>
        </p:nvGrpSpPr>
        <p:grpSpPr>
          <a:xfrm>
            <a:off x="8616075" y="6584033"/>
            <a:ext cx="8408631" cy="1019414"/>
            <a:chOff x="0" y="0"/>
            <a:chExt cx="2548070" cy="308913"/>
          </a:xfrm>
        </p:grpSpPr>
        <p:sp>
          <p:nvSpPr>
            <p:cNvPr id="5" name="Freeform 5"/>
            <p:cNvSpPr/>
            <p:nvPr/>
          </p:nvSpPr>
          <p:spPr>
            <a:xfrm>
              <a:off x="-3810" y="1270"/>
              <a:ext cx="2553150" cy="307643"/>
            </a:xfrm>
            <a:custGeom>
              <a:avLst/>
              <a:gdLst/>
              <a:ahLst/>
              <a:cxnLst/>
              <a:rect l="l" t="t" r="r" b="b"/>
              <a:pathLst>
                <a:path w="2553150" h="307643">
                  <a:moveTo>
                    <a:pt x="2549340" y="229115"/>
                  </a:moveTo>
                  <a:cubicBezTo>
                    <a:pt x="2549340" y="220560"/>
                    <a:pt x="2553150" y="211859"/>
                    <a:pt x="2546800" y="203303"/>
                  </a:cubicBezTo>
                  <a:cubicBezTo>
                    <a:pt x="2539180" y="197648"/>
                    <a:pt x="2527750" y="86135"/>
                    <a:pt x="2527750" y="80479"/>
                  </a:cubicBezTo>
                  <a:cubicBezTo>
                    <a:pt x="2525210" y="76564"/>
                    <a:pt x="2523940" y="72504"/>
                    <a:pt x="2521400" y="54610"/>
                  </a:cubicBezTo>
                  <a:cubicBezTo>
                    <a:pt x="2521400" y="44450"/>
                    <a:pt x="2520130" y="34290"/>
                    <a:pt x="2518860" y="21590"/>
                  </a:cubicBezTo>
                  <a:cubicBezTo>
                    <a:pt x="2508700" y="19050"/>
                    <a:pt x="2499810" y="17780"/>
                    <a:pt x="2489650" y="16510"/>
                  </a:cubicBezTo>
                  <a:cubicBezTo>
                    <a:pt x="2479131" y="15240"/>
                    <a:pt x="2467496" y="16510"/>
                    <a:pt x="2457800" y="16510"/>
                  </a:cubicBezTo>
                  <a:cubicBezTo>
                    <a:pt x="2409321" y="13970"/>
                    <a:pt x="2360842" y="8890"/>
                    <a:pt x="2312363" y="7620"/>
                  </a:cubicBezTo>
                  <a:cubicBezTo>
                    <a:pt x="2221223" y="5080"/>
                    <a:pt x="2128143" y="3810"/>
                    <a:pt x="2037002" y="2540"/>
                  </a:cubicBezTo>
                  <a:cubicBezTo>
                    <a:pt x="2004036" y="2540"/>
                    <a:pt x="1969131" y="0"/>
                    <a:pt x="1936166" y="0"/>
                  </a:cubicBezTo>
                  <a:cubicBezTo>
                    <a:pt x="1856660" y="0"/>
                    <a:pt x="1779093" y="1270"/>
                    <a:pt x="1699587" y="1270"/>
                  </a:cubicBezTo>
                  <a:cubicBezTo>
                    <a:pt x="1653048" y="1270"/>
                    <a:pt x="1606508" y="3810"/>
                    <a:pt x="1558029" y="3810"/>
                  </a:cubicBezTo>
                  <a:cubicBezTo>
                    <a:pt x="1509549" y="5080"/>
                    <a:pt x="631109" y="7620"/>
                    <a:pt x="582630" y="7620"/>
                  </a:cubicBezTo>
                  <a:cubicBezTo>
                    <a:pt x="543846" y="7620"/>
                    <a:pt x="505063" y="6350"/>
                    <a:pt x="466280" y="7620"/>
                  </a:cubicBezTo>
                  <a:cubicBezTo>
                    <a:pt x="431375" y="8890"/>
                    <a:pt x="394531" y="11430"/>
                    <a:pt x="359626" y="12700"/>
                  </a:cubicBezTo>
                  <a:cubicBezTo>
                    <a:pt x="322782" y="15240"/>
                    <a:pt x="285938" y="16510"/>
                    <a:pt x="251033" y="19050"/>
                  </a:cubicBezTo>
                  <a:cubicBezTo>
                    <a:pt x="198675" y="21590"/>
                    <a:pt x="144379" y="24130"/>
                    <a:pt x="92021" y="27940"/>
                  </a:cubicBezTo>
                  <a:cubicBezTo>
                    <a:pt x="60995" y="30480"/>
                    <a:pt x="38100" y="34290"/>
                    <a:pt x="16510" y="36830"/>
                  </a:cubicBezTo>
                  <a:cubicBezTo>
                    <a:pt x="16510" y="38100"/>
                    <a:pt x="13970" y="40640"/>
                    <a:pt x="13970" y="43180"/>
                  </a:cubicBezTo>
                  <a:cubicBezTo>
                    <a:pt x="12700" y="70474"/>
                    <a:pt x="10160" y="73809"/>
                    <a:pt x="8890" y="76999"/>
                  </a:cubicBezTo>
                  <a:cubicBezTo>
                    <a:pt x="7620" y="78884"/>
                    <a:pt x="8890" y="80914"/>
                    <a:pt x="7620" y="82800"/>
                  </a:cubicBezTo>
                  <a:cubicBezTo>
                    <a:pt x="0" y="92370"/>
                    <a:pt x="5080" y="210844"/>
                    <a:pt x="7620" y="220560"/>
                  </a:cubicBezTo>
                  <a:cubicBezTo>
                    <a:pt x="6350" y="228245"/>
                    <a:pt x="11430" y="235786"/>
                    <a:pt x="11430" y="243471"/>
                  </a:cubicBezTo>
                  <a:cubicBezTo>
                    <a:pt x="11430" y="247097"/>
                    <a:pt x="15240" y="250867"/>
                    <a:pt x="7620" y="277163"/>
                  </a:cubicBezTo>
                  <a:cubicBezTo>
                    <a:pt x="5080" y="286053"/>
                    <a:pt x="10160" y="292403"/>
                    <a:pt x="19050" y="293673"/>
                  </a:cubicBezTo>
                  <a:cubicBezTo>
                    <a:pt x="29210" y="294943"/>
                    <a:pt x="38100" y="294943"/>
                    <a:pt x="48260" y="294943"/>
                  </a:cubicBezTo>
                  <a:cubicBezTo>
                    <a:pt x="107535" y="296213"/>
                    <a:pt x="169588" y="296213"/>
                    <a:pt x="233580" y="297483"/>
                  </a:cubicBezTo>
                  <a:cubicBezTo>
                    <a:pt x="268485" y="298753"/>
                    <a:pt x="303390" y="300023"/>
                    <a:pt x="336356" y="301293"/>
                  </a:cubicBezTo>
                  <a:cubicBezTo>
                    <a:pt x="394531" y="302563"/>
                    <a:pt x="450766" y="302563"/>
                    <a:pt x="508941" y="303833"/>
                  </a:cubicBezTo>
                  <a:cubicBezTo>
                    <a:pt x="532211" y="303833"/>
                    <a:pt x="553542" y="303833"/>
                    <a:pt x="576812" y="302563"/>
                  </a:cubicBezTo>
                  <a:cubicBezTo>
                    <a:pt x="586508" y="302563"/>
                    <a:pt x="598143" y="301293"/>
                    <a:pt x="607839" y="301293"/>
                  </a:cubicBezTo>
                  <a:cubicBezTo>
                    <a:pt x="646622" y="302563"/>
                    <a:pt x="1422287" y="293673"/>
                    <a:pt x="1461070" y="294943"/>
                  </a:cubicBezTo>
                  <a:cubicBezTo>
                    <a:pt x="1515367" y="296213"/>
                    <a:pt x="1664683" y="296213"/>
                    <a:pt x="1718979" y="296213"/>
                  </a:cubicBezTo>
                  <a:cubicBezTo>
                    <a:pt x="1740310" y="296213"/>
                    <a:pt x="1759701" y="294943"/>
                    <a:pt x="1781032" y="294943"/>
                  </a:cubicBezTo>
                  <a:cubicBezTo>
                    <a:pt x="1815937" y="296213"/>
                    <a:pt x="1850842" y="297483"/>
                    <a:pt x="1885747" y="298753"/>
                  </a:cubicBezTo>
                  <a:cubicBezTo>
                    <a:pt x="1961375" y="301293"/>
                    <a:pt x="2035063" y="298753"/>
                    <a:pt x="2110690" y="302563"/>
                  </a:cubicBezTo>
                  <a:cubicBezTo>
                    <a:pt x="2236736" y="307643"/>
                    <a:pt x="2364721" y="301293"/>
                    <a:pt x="2489650" y="306373"/>
                  </a:cubicBezTo>
                  <a:cubicBezTo>
                    <a:pt x="2509970" y="307643"/>
                    <a:pt x="2530290" y="306373"/>
                    <a:pt x="2553150" y="306373"/>
                  </a:cubicBezTo>
                  <a:cubicBezTo>
                    <a:pt x="2553150" y="282243"/>
                    <a:pt x="2553150" y="269543"/>
                    <a:pt x="2553150" y="251012"/>
                  </a:cubicBezTo>
                  <a:cubicBezTo>
                    <a:pt x="2551880" y="243616"/>
                    <a:pt x="2549340" y="236656"/>
                    <a:pt x="2549340" y="229115"/>
                  </a:cubicBezTo>
                  <a:close/>
                </a:path>
              </a:pathLst>
            </a:custGeom>
            <a:solidFill>
              <a:srgbClr val="EFEFEF"/>
            </a:solidFill>
          </p:spPr>
        </p:sp>
      </p:grpSp>
      <p:grpSp>
        <p:nvGrpSpPr>
          <p:cNvPr id="6" name="Group 6"/>
          <p:cNvGrpSpPr/>
          <p:nvPr/>
        </p:nvGrpSpPr>
        <p:grpSpPr>
          <a:xfrm>
            <a:off x="8616075" y="5078642"/>
            <a:ext cx="8408631" cy="1019414"/>
            <a:chOff x="0" y="0"/>
            <a:chExt cx="2548070" cy="308913"/>
          </a:xfrm>
        </p:grpSpPr>
        <p:sp>
          <p:nvSpPr>
            <p:cNvPr id="7" name="Freeform 7"/>
            <p:cNvSpPr/>
            <p:nvPr/>
          </p:nvSpPr>
          <p:spPr>
            <a:xfrm>
              <a:off x="-3810" y="1270"/>
              <a:ext cx="2553150" cy="307643"/>
            </a:xfrm>
            <a:custGeom>
              <a:avLst/>
              <a:gdLst/>
              <a:ahLst/>
              <a:cxnLst/>
              <a:rect l="l" t="t" r="r" b="b"/>
              <a:pathLst>
                <a:path w="2553150" h="307643">
                  <a:moveTo>
                    <a:pt x="2549340" y="229115"/>
                  </a:moveTo>
                  <a:cubicBezTo>
                    <a:pt x="2549340" y="220560"/>
                    <a:pt x="2553150" y="211859"/>
                    <a:pt x="2546800" y="203303"/>
                  </a:cubicBezTo>
                  <a:cubicBezTo>
                    <a:pt x="2539180" y="197648"/>
                    <a:pt x="2527750" y="86135"/>
                    <a:pt x="2527750" y="80479"/>
                  </a:cubicBezTo>
                  <a:cubicBezTo>
                    <a:pt x="2525210" y="76564"/>
                    <a:pt x="2523940" y="72504"/>
                    <a:pt x="2521400" y="54610"/>
                  </a:cubicBezTo>
                  <a:cubicBezTo>
                    <a:pt x="2521400" y="44450"/>
                    <a:pt x="2520130" y="34290"/>
                    <a:pt x="2518860" y="21590"/>
                  </a:cubicBezTo>
                  <a:cubicBezTo>
                    <a:pt x="2508700" y="19050"/>
                    <a:pt x="2499810" y="17780"/>
                    <a:pt x="2489650" y="16510"/>
                  </a:cubicBezTo>
                  <a:cubicBezTo>
                    <a:pt x="2479131" y="15240"/>
                    <a:pt x="2467496" y="16510"/>
                    <a:pt x="2457800" y="16510"/>
                  </a:cubicBezTo>
                  <a:cubicBezTo>
                    <a:pt x="2409321" y="13970"/>
                    <a:pt x="2360842" y="8890"/>
                    <a:pt x="2312363" y="7620"/>
                  </a:cubicBezTo>
                  <a:cubicBezTo>
                    <a:pt x="2221223" y="5080"/>
                    <a:pt x="2128143" y="3810"/>
                    <a:pt x="2037002" y="2540"/>
                  </a:cubicBezTo>
                  <a:cubicBezTo>
                    <a:pt x="2004036" y="2540"/>
                    <a:pt x="1969131" y="0"/>
                    <a:pt x="1936166" y="0"/>
                  </a:cubicBezTo>
                  <a:cubicBezTo>
                    <a:pt x="1856660" y="0"/>
                    <a:pt x="1779093" y="1270"/>
                    <a:pt x="1699587" y="1270"/>
                  </a:cubicBezTo>
                  <a:cubicBezTo>
                    <a:pt x="1653048" y="1270"/>
                    <a:pt x="1606508" y="3810"/>
                    <a:pt x="1558029" y="3810"/>
                  </a:cubicBezTo>
                  <a:cubicBezTo>
                    <a:pt x="1509549" y="5080"/>
                    <a:pt x="631109" y="7620"/>
                    <a:pt x="582630" y="7620"/>
                  </a:cubicBezTo>
                  <a:cubicBezTo>
                    <a:pt x="543846" y="7620"/>
                    <a:pt x="505063" y="6350"/>
                    <a:pt x="466280" y="7620"/>
                  </a:cubicBezTo>
                  <a:cubicBezTo>
                    <a:pt x="431375" y="8890"/>
                    <a:pt x="394531" y="11430"/>
                    <a:pt x="359626" y="12700"/>
                  </a:cubicBezTo>
                  <a:cubicBezTo>
                    <a:pt x="322782" y="15240"/>
                    <a:pt x="285938" y="16510"/>
                    <a:pt x="251033" y="19050"/>
                  </a:cubicBezTo>
                  <a:cubicBezTo>
                    <a:pt x="198675" y="21590"/>
                    <a:pt x="144379" y="24130"/>
                    <a:pt x="92021" y="27940"/>
                  </a:cubicBezTo>
                  <a:cubicBezTo>
                    <a:pt x="60995" y="30480"/>
                    <a:pt x="38100" y="34290"/>
                    <a:pt x="16510" y="36830"/>
                  </a:cubicBezTo>
                  <a:cubicBezTo>
                    <a:pt x="16510" y="38100"/>
                    <a:pt x="13970" y="40640"/>
                    <a:pt x="13970" y="43180"/>
                  </a:cubicBezTo>
                  <a:cubicBezTo>
                    <a:pt x="12700" y="70474"/>
                    <a:pt x="10160" y="73809"/>
                    <a:pt x="8890" y="76999"/>
                  </a:cubicBezTo>
                  <a:cubicBezTo>
                    <a:pt x="7620" y="78884"/>
                    <a:pt x="8890" y="80914"/>
                    <a:pt x="7620" y="82800"/>
                  </a:cubicBezTo>
                  <a:cubicBezTo>
                    <a:pt x="0" y="92370"/>
                    <a:pt x="5080" y="210844"/>
                    <a:pt x="7620" y="220560"/>
                  </a:cubicBezTo>
                  <a:cubicBezTo>
                    <a:pt x="6350" y="228245"/>
                    <a:pt x="11430" y="235786"/>
                    <a:pt x="11430" y="243471"/>
                  </a:cubicBezTo>
                  <a:cubicBezTo>
                    <a:pt x="11430" y="247097"/>
                    <a:pt x="15240" y="250867"/>
                    <a:pt x="7620" y="277163"/>
                  </a:cubicBezTo>
                  <a:cubicBezTo>
                    <a:pt x="5080" y="286053"/>
                    <a:pt x="10160" y="292403"/>
                    <a:pt x="19050" y="293673"/>
                  </a:cubicBezTo>
                  <a:cubicBezTo>
                    <a:pt x="29210" y="294943"/>
                    <a:pt x="38100" y="294943"/>
                    <a:pt x="48260" y="294943"/>
                  </a:cubicBezTo>
                  <a:cubicBezTo>
                    <a:pt x="107535" y="296213"/>
                    <a:pt x="169588" y="296213"/>
                    <a:pt x="233580" y="297483"/>
                  </a:cubicBezTo>
                  <a:cubicBezTo>
                    <a:pt x="268485" y="298753"/>
                    <a:pt x="303390" y="300023"/>
                    <a:pt x="336356" y="301293"/>
                  </a:cubicBezTo>
                  <a:cubicBezTo>
                    <a:pt x="394531" y="302563"/>
                    <a:pt x="450766" y="302563"/>
                    <a:pt x="508941" y="303833"/>
                  </a:cubicBezTo>
                  <a:cubicBezTo>
                    <a:pt x="532211" y="303833"/>
                    <a:pt x="553542" y="303833"/>
                    <a:pt x="576812" y="302563"/>
                  </a:cubicBezTo>
                  <a:cubicBezTo>
                    <a:pt x="586508" y="302563"/>
                    <a:pt x="598143" y="301293"/>
                    <a:pt x="607839" y="301293"/>
                  </a:cubicBezTo>
                  <a:cubicBezTo>
                    <a:pt x="646622" y="302563"/>
                    <a:pt x="1422287" y="293673"/>
                    <a:pt x="1461070" y="294943"/>
                  </a:cubicBezTo>
                  <a:cubicBezTo>
                    <a:pt x="1515367" y="296213"/>
                    <a:pt x="1664683" y="296213"/>
                    <a:pt x="1718979" y="296213"/>
                  </a:cubicBezTo>
                  <a:cubicBezTo>
                    <a:pt x="1740310" y="296213"/>
                    <a:pt x="1759701" y="294943"/>
                    <a:pt x="1781032" y="294943"/>
                  </a:cubicBezTo>
                  <a:cubicBezTo>
                    <a:pt x="1815937" y="296213"/>
                    <a:pt x="1850842" y="297483"/>
                    <a:pt x="1885747" y="298753"/>
                  </a:cubicBezTo>
                  <a:cubicBezTo>
                    <a:pt x="1961375" y="301293"/>
                    <a:pt x="2035063" y="298753"/>
                    <a:pt x="2110690" y="302563"/>
                  </a:cubicBezTo>
                  <a:cubicBezTo>
                    <a:pt x="2236736" y="307643"/>
                    <a:pt x="2364721" y="301293"/>
                    <a:pt x="2489650" y="306373"/>
                  </a:cubicBezTo>
                  <a:cubicBezTo>
                    <a:pt x="2509970" y="307643"/>
                    <a:pt x="2530290" y="306373"/>
                    <a:pt x="2553150" y="306373"/>
                  </a:cubicBezTo>
                  <a:cubicBezTo>
                    <a:pt x="2553150" y="282243"/>
                    <a:pt x="2553150" y="269543"/>
                    <a:pt x="2553150" y="251012"/>
                  </a:cubicBezTo>
                  <a:cubicBezTo>
                    <a:pt x="2551880" y="243616"/>
                    <a:pt x="2549340" y="236656"/>
                    <a:pt x="2549340" y="229115"/>
                  </a:cubicBezTo>
                  <a:close/>
                </a:path>
              </a:pathLst>
            </a:custGeom>
            <a:solidFill>
              <a:srgbClr val="EFEFE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4469912" y="1123950"/>
            <a:ext cx="1064366" cy="107240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616075" y="1614490"/>
            <a:ext cx="5631643" cy="2196341"/>
          </a:xfrm>
          <a:prstGeom prst="rect">
            <a:avLst/>
          </a:prstGeom>
        </p:spPr>
      </p:pic>
      <p:sp>
        <p:nvSpPr>
          <p:cNvPr id="10" name="TextBox 10"/>
          <p:cNvSpPr txBox="1"/>
          <p:nvPr/>
        </p:nvSpPr>
        <p:spPr>
          <a:xfrm>
            <a:off x="509975" y="3548609"/>
            <a:ext cx="8408631" cy="3315335"/>
          </a:xfrm>
          <a:prstGeom prst="rect">
            <a:avLst/>
          </a:prstGeom>
        </p:spPr>
        <p:txBody>
          <a:bodyPr lIns="0" tIns="0" rIns="0" bIns="0" rtlCol="0" anchor="t">
            <a:spAutoFit/>
          </a:bodyPr>
          <a:lstStyle/>
          <a:p>
            <a:pPr>
              <a:lnSpc>
                <a:spcPts val="12774"/>
              </a:lnSpc>
            </a:pPr>
            <a:r>
              <a:rPr lang="en-US" sz="12774">
                <a:solidFill>
                  <a:srgbClr val="000000"/>
                </a:solidFill>
                <a:latin typeface="Caveat Bold"/>
              </a:rPr>
              <a:t>Neden hedef belirlemeliyiz?</a:t>
            </a:r>
          </a:p>
        </p:txBody>
      </p:sp>
      <p:sp>
        <p:nvSpPr>
          <p:cNvPr id="11" name="TextBox 11"/>
          <p:cNvSpPr txBox="1"/>
          <p:nvPr/>
        </p:nvSpPr>
        <p:spPr>
          <a:xfrm>
            <a:off x="8850669" y="2345948"/>
            <a:ext cx="5397049" cy="733425"/>
          </a:xfrm>
          <a:prstGeom prst="rect">
            <a:avLst/>
          </a:prstGeom>
        </p:spPr>
        <p:txBody>
          <a:bodyPr lIns="0" tIns="0" rIns="0" bIns="0" rtlCol="0" anchor="t">
            <a:spAutoFit/>
          </a:bodyPr>
          <a:lstStyle/>
          <a:p>
            <a:pPr>
              <a:lnSpc>
                <a:spcPts val="5820"/>
              </a:lnSpc>
            </a:pPr>
            <a:r>
              <a:rPr lang="en-US" sz="4850">
                <a:solidFill>
                  <a:srgbClr val="000000"/>
                </a:solidFill>
                <a:latin typeface="Poppins Medium"/>
              </a:rPr>
              <a:t>Planlı olmak için</a:t>
            </a:r>
          </a:p>
        </p:txBody>
      </p:sp>
      <p:pic>
        <p:nvPicPr>
          <p:cNvPr id="12" name="Picture 12"/>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4896879" y="1178161"/>
            <a:ext cx="1130775" cy="125641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09975" y="2124362"/>
            <a:ext cx="2199247" cy="1176597"/>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918606" y="4099262"/>
            <a:ext cx="6083489" cy="2372561"/>
          </a:xfrm>
          <a:prstGeom prst="rect">
            <a:avLst/>
          </a:prstGeom>
        </p:spPr>
      </p:pic>
      <p:sp>
        <p:nvSpPr>
          <p:cNvPr id="15" name="TextBox 15"/>
          <p:cNvSpPr txBox="1"/>
          <p:nvPr/>
        </p:nvSpPr>
        <p:spPr>
          <a:xfrm>
            <a:off x="9153201" y="4854924"/>
            <a:ext cx="6381078" cy="628650"/>
          </a:xfrm>
          <a:prstGeom prst="rect">
            <a:avLst/>
          </a:prstGeom>
        </p:spPr>
        <p:txBody>
          <a:bodyPr lIns="0" tIns="0" rIns="0" bIns="0" rtlCol="0" anchor="t">
            <a:spAutoFit/>
          </a:bodyPr>
          <a:lstStyle/>
          <a:p>
            <a:pPr>
              <a:lnSpc>
                <a:spcPts val="4980"/>
              </a:lnSpc>
            </a:pPr>
            <a:r>
              <a:rPr lang="en-US" sz="4150">
                <a:solidFill>
                  <a:srgbClr val="000000"/>
                </a:solidFill>
                <a:latin typeface="Poppins Medium"/>
              </a:rPr>
              <a:t> Zaman yönetimi için</a:t>
            </a:r>
          </a:p>
        </p:txBody>
      </p:sp>
      <p:pic>
        <p:nvPicPr>
          <p:cNvPr id="16" name="Picture 1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9667359" y="6991255"/>
            <a:ext cx="5631643" cy="2196341"/>
          </a:xfrm>
          <a:prstGeom prst="rect">
            <a:avLst/>
          </a:prstGeom>
        </p:spPr>
      </p:pic>
      <p:sp>
        <p:nvSpPr>
          <p:cNvPr id="17" name="TextBox 17"/>
          <p:cNvSpPr txBox="1"/>
          <p:nvPr/>
        </p:nvSpPr>
        <p:spPr>
          <a:xfrm>
            <a:off x="10408853" y="7603447"/>
            <a:ext cx="5397049" cy="733425"/>
          </a:xfrm>
          <a:prstGeom prst="rect">
            <a:avLst/>
          </a:prstGeom>
        </p:spPr>
        <p:txBody>
          <a:bodyPr lIns="0" tIns="0" rIns="0" bIns="0" rtlCol="0" anchor="t">
            <a:spAutoFit/>
          </a:bodyPr>
          <a:lstStyle/>
          <a:p>
            <a:pPr>
              <a:lnSpc>
                <a:spcPts val="5820"/>
              </a:lnSpc>
            </a:pPr>
            <a:r>
              <a:rPr lang="en-US" sz="4850">
                <a:solidFill>
                  <a:srgbClr val="000000"/>
                </a:solidFill>
                <a:latin typeface="Poppins Medium"/>
              </a:rPr>
              <a:t> Başarı için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grpSp>
        <p:nvGrpSpPr>
          <p:cNvPr id="2" name="Group 2"/>
          <p:cNvGrpSpPr/>
          <p:nvPr/>
        </p:nvGrpSpPr>
        <p:grpSpPr>
          <a:xfrm>
            <a:off x="2583172" y="374992"/>
            <a:ext cx="14267064" cy="9601073"/>
            <a:chOff x="0" y="0"/>
            <a:chExt cx="3306624" cy="2225205"/>
          </a:xfrm>
        </p:grpSpPr>
        <p:sp>
          <p:nvSpPr>
            <p:cNvPr id="3" name="Freeform 3"/>
            <p:cNvSpPr/>
            <p:nvPr/>
          </p:nvSpPr>
          <p:spPr>
            <a:xfrm>
              <a:off x="-3810" y="1270"/>
              <a:ext cx="3311704" cy="2223935"/>
            </a:xfrm>
            <a:custGeom>
              <a:avLst/>
              <a:gdLst/>
              <a:ahLst/>
              <a:cxnLst/>
              <a:rect l="l" t="t" r="r" b="b"/>
              <a:pathLst>
                <a:path w="3311704" h="2223935">
                  <a:moveTo>
                    <a:pt x="3307894" y="1907911"/>
                  </a:moveTo>
                  <a:cubicBezTo>
                    <a:pt x="3307894" y="1808864"/>
                    <a:pt x="3311704" y="1708139"/>
                    <a:pt x="3305354" y="1609092"/>
                  </a:cubicBezTo>
                  <a:cubicBezTo>
                    <a:pt x="3297734" y="1543621"/>
                    <a:pt x="3286304" y="252660"/>
                    <a:pt x="3286304" y="187189"/>
                  </a:cubicBezTo>
                  <a:cubicBezTo>
                    <a:pt x="3283764" y="141862"/>
                    <a:pt x="3282494" y="94857"/>
                    <a:pt x="3279954" y="54610"/>
                  </a:cubicBezTo>
                  <a:cubicBezTo>
                    <a:pt x="3279954" y="44450"/>
                    <a:pt x="3278684" y="34290"/>
                    <a:pt x="3277414" y="21590"/>
                  </a:cubicBezTo>
                  <a:cubicBezTo>
                    <a:pt x="3267254" y="19050"/>
                    <a:pt x="3258364" y="17780"/>
                    <a:pt x="3248204" y="16510"/>
                  </a:cubicBezTo>
                  <a:cubicBezTo>
                    <a:pt x="3235067" y="15240"/>
                    <a:pt x="3219806" y="16510"/>
                    <a:pt x="3207089" y="16510"/>
                  </a:cubicBezTo>
                  <a:cubicBezTo>
                    <a:pt x="3143501" y="13970"/>
                    <a:pt x="3079914" y="8890"/>
                    <a:pt x="3016326" y="7620"/>
                  </a:cubicBezTo>
                  <a:cubicBezTo>
                    <a:pt x="2896781" y="5080"/>
                    <a:pt x="2774693" y="3810"/>
                    <a:pt x="2655149" y="2540"/>
                  </a:cubicBezTo>
                  <a:cubicBezTo>
                    <a:pt x="2611909" y="2540"/>
                    <a:pt x="2566126" y="0"/>
                    <a:pt x="2522887" y="0"/>
                  </a:cubicBezTo>
                  <a:cubicBezTo>
                    <a:pt x="2418603" y="0"/>
                    <a:pt x="2316863" y="1270"/>
                    <a:pt x="2212579" y="1270"/>
                  </a:cubicBezTo>
                  <a:cubicBezTo>
                    <a:pt x="2151535" y="1270"/>
                    <a:pt x="2090491" y="3810"/>
                    <a:pt x="2026904" y="3810"/>
                  </a:cubicBezTo>
                  <a:cubicBezTo>
                    <a:pt x="1963316" y="5080"/>
                    <a:pt x="811110" y="7620"/>
                    <a:pt x="747522" y="7620"/>
                  </a:cubicBezTo>
                  <a:cubicBezTo>
                    <a:pt x="696652" y="7620"/>
                    <a:pt x="645782" y="6350"/>
                    <a:pt x="594912" y="7620"/>
                  </a:cubicBezTo>
                  <a:cubicBezTo>
                    <a:pt x="549129" y="8890"/>
                    <a:pt x="500802" y="11430"/>
                    <a:pt x="455019" y="12700"/>
                  </a:cubicBezTo>
                  <a:cubicBezTo>
                    <a:pt x="406693" y="15240"/>
                    <a:pt x="358366" y="16510"/>
                    <a:pt x="312583" y="19050"/>
                  </a:cubicBezTo>
                  <a:cubicBezTo>
                    <a:pt x="243909" y="21590"/>
                    <a:pt x="172691" y="24130"/>
                    <a:pt x="104016" y="27940"/>
                  </a:cubicBezTo>
                  <a:cubicBezTo>
                    <a:pt x="63320" y="30480"/>
                    <a:pt x="38100" y="34290"/>
                    <a:pt x="16510" y="36830"/>
                  </a:cubicBezTo>
                  <a:cubicBezTo>
                    <a:pt x="16510" y="38100"/>
                    <a:pt x="13970" y="40640"/>
                    <a:pt x="13970" y="43180"/>
                  </a:cubicBezTo>
                  <a:cubicBezTo>
                    <a:pt x="12700" y="71355"/>
                    <a:pt x="10160" y="109966"/>
                    <a:pt x="8890" y="146899"/>
                  </a:cubicBezTo>
                  <a:cubicBezTo>
                    <a:pt x="7620" y="168722"/>
                    <a:pt x="8890" y="192225"/>
                    <a:pt x="7620" y="214049"/>
                  </a:cubicBezTo>
                  <a:cubicBezTo>
                    <a:pt x="0" y="324847"/>
                    <a:pt x="5080" y="1696388"/>
                    <a:pt x="7620" y="1808864"/>
                  </a:cubicBezTo>
                  <a:cubicBezTo>
                    <a:pt x="6350" y="1897838"/>
                    <a:pt x="11430" y="1985133"/>
                    <a:pt x="11430" y="2074107"/>
                  </a:cubicBezTo>
                  <a:cubicBezTo>
                    <a:pt x="11430" y="2116076"/>
                    <a:pt x="15240" y="2159723"/>
                    <a:pt x="7620" y="2193455"/>
                  </a:cubicBezTo>
                  <a:cubicBezTo>
                    <a:pt x="5080" y="2202345"/>
                    <a:pt x="10160" y="2208695"/>
                    <a:pt x="19050" y="2209965"/>
                  </a:cubicBezTo>
                  <a:cubicBezTo>
                    <a:pt x="29210" y="2211235"/>
                    <a:pt x="38100" y="2211235"/>
                    <a:pt x="48260" y="2211235"/>
                  </a:cubicBezTo>
                  <a:cubicBezTo>
                    <a:pt x="124364" y="2212505"/>
                    <a:pt x="205756" y="2212505"/>
                    <a:pt x="289692" y="2213775"/>
                  </a:cubicBezTo>
                  <a:cubicBezTo>
                    <a:pt x="335475" y="2215045"/>
                    <a:pt x="381258" y="2216315"/>
                    <a:pt x="424497" y="2217585"/>
                  </a:cubicBezTo>
                  <a:cubicBezTo>
                    <a:pt x="500802" y="2218855"/>
                    <a:pt x="574564" y="2218855"/>
                    <a:pt x="650869" y="2220125"/>
                  </a:cubicBezTo>
                  <a:cubicBezTo>
                    <a:pt x="681391" y="2220125"/>
                    <a:pt x="709370" y="2220125"/>
                    <a:pt x="739892" y="2218855"/>
                  </a:cubicBezTo>
                  <a:cubicBezTo>
                    <a:pt x="752609" y="2218855"/>
                    <a:pt x="767870" y="2217585"/>
                    <a:pt x="780588" y="2217585"/>
                  </a:cubicBezTo>
                  <a:cubicBezTo>
                    <a:pt x="831458" y="2218855"/>
                    <a:pt x="1848858" y="2209965"/>
                    <a:pt x="1899729" y="2211235"/>
                  </a:cubicBezTo>
                  <a:cubicBezTo>
                    <a:pt x="1970947" y="2212505"/>
                    <a:pt x="2166796" y="2212505"/>
                    <a:pt x="2238014" y="2212505"/>
                  </a:cubicBezTo>
                  <a:cubicBezTo>
                    <a:pt x="2265993" y="2212505"/>
                    <a:pt x="2291428" y="2211235"/>
                    <a:pt x="2319406" y="2211235"/>
                  </a:cubicBezTo>
                  <a:cubicBezTo>
                    <a:pt x="2365190" y="2212505"/>
                    <a:pt x="2410973" y="2213775"/>
                    <a:pt x="2456756" y="2215045"/>
                  </a:cubicBezTo>
                  <a:cubicBezTo>
                    <a:pt x="2555952" y="2217585"/>
                    <a:pt x="2652605" y="2215045"/>
                    <a:pt x="2751802" y="2218855"/>
                  </a:cubicBezTo>
                  <a:cubicBezTo>
                    <a:pt x="2917129" y="2223935"/>
                    <a:pt x="3085001" y="2217585"/>
                    <a:pt x="3248204" y="2222665"/>
                  </a:cubicBezTo>
                  <a:cubicBezTo>
                    <a:pt x="3268524" y="2223935"/>
                    <a:pt x="3288844" y="2222665"/>
                    <a:pt x="3311704" y="2222665"/>
                  </a:cubicBezTo>
                  <a:cubicBezTo>
                    <a:pt x="3311704" y="2198535"/>
                    <a:pt x="3311704" y="2185835"/>
                    <a:pt x="3311704" y="2161402"/>
                  </a:cubicBezTo>
                  <a:cubicBezTo>
                    <a:pt x="3310434" y="2075786"/>
                    <a:pt x="3307894" y="1995206"/>
                    <a:pt x="3307894" y="1907911"/>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35537">
            <a:off x="11495130" y="8917989"/>
            <a:ext cx="3241061" cy="68062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937804" y="1028700"/>
            <a:ext cx="912432" cy="154649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3978147" flipV="1">
            <a:off x="-34414" y="7229964"/>
            <a:ext cx="2050028" cy="257865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5400000">
            <a:off x="7456378" y="7832260"/>
            <a:ext cx="308897" cy="1065162"/>
          </a:xfrm>
          <a:prstGeom prst="rect">
            <a:avLst/>
          </a:prstGeom>
        </p:spPr>
      </p:pic>
      <p:sp>
        <p:nvSpPr>
          <p:cNvPr id="8" name="TextBox 8"/>
          <p:cNvSpPr txBox="1"/>
          <p:nvPr/>
        </p:nvSpPr>
        <p:spPr>
          <a:xfrm>
            <a:off x="3027101" y="1034175"/>
            <a:ext cx="13366920" cy="8053746"/>
          </a:xfrm>
          <a:prstGeom prst="rect">
            <a:avLst/>
          </a:prstGeom>
        </p:spPr>
        <p:txBody>
          <a:bodyPr lIns="0" tIns="0" rIns="0" bIns="0" rtlCol="0" anchor="t">
            <a:spAutoFit/>
          </a:bodyPr>
          <a:lstStyle/>
          <a:p>
            <a:pPr>
              <a:lnSpc>
                <a:spcPts val="7972"/>
              </a:lnSpc>
            </a:pPr>
            <a:r>
              <a:rPr lang="en-US" sz="7972" dirty="0" err="1">
                <a:solidFill>
                  <a:srgbClr val="000000"/>
                </a:solidFill>
                <a:latin typeface="Caveat Bold"/>
              </a:rPr>
              <a:t>Yapılan</a:t>
            </a:r>
            <a:r>
              <a:rPr lang="en-US" sz="7972" dirty="0">
                <a:solidFill>
                  <a:srgbClr val="000000"/>
                </a:solidFill>
                <a:latin typeface="Caveat Bold"/>
              </a:rPr>
              <a:t> </a:t>
            </a:r>
            <a:r>
              <a:rPr lang="en-US" sz="7972" dirty="0" err="1">
                <a:solidFill>
                  <a:srgbClr val="000000"/>
                </a:solidFill>
                <a:latin typeface="Caveat Bold"/>
              </a:rPr>
              <a:t>araştırmalara</a:t>
            </a:r>
            <a:r>
              <a:rPr lang="en-US" sz="7972" dirty="0">
                <a:solidFill>
                  <a:srgbClr val="000000"/>
                </a:solidFill>
                <a:latin typeface="Caveat Bold"/>
              </a:rPr>
              <a:t> </a:t>
            </a:r>
            <a:r>
              <a:rPr lang="en-US" sz="7972" dirty="0" err="1">
                <a:solidFill>
                  <a:srgbClr val="000000"/>
                </a:solidFill>
                <a:latin typeface="Caveat Bold"/>
              </a:rPr>
              <a:t>göre</a:t>
            </a:r>
            <a:r>
              <a:rPr lang="en-US" sz="7972" dirty="0">
                <a:solidFill>
                  <a:srgbClr val="000000"/>
                </a:solidFill>
                <a:latin typeface="Caveat Bold"/>
              </a:rPr>
              <a:t> </a:t>
            </a:r>
            <a:r>
              <a:rPr lang="en-US" sz="7972" dirty="0" err="1">
                <a:solidFill>
                  <a:srgbClr val="000000"/>
                </a:solidFill>
                <a:latin typeface="Caveat Bold"/>
              </a:rPr>
              <a:t>hedef</a:t>
            </a:r>
            <a:r>
              <a:rPr lang="en-US" sz="7972" dirty="0">
                <a:solidFill>
                  <a:srgbClr val="000000"/>
                </a:solidFill>
                <a:latin typeface="Caveat Bold"/>
              </a:rPr>
              <a:t> </a:t>
            </a:r>
            <a:r>
              <a:rPr lang="en-US" sz="7972" dirty="0" err="1">
                <a:solidFill>
                  <a:srgbClr val="000000"/>
                </a:solidFill>
                <a:latin typeface="Caveat Bold"/>
              </a:rPr>
              <a:t>belirlemek</a:t>
            </a:r>
            <a:r>
              <a:rPr lang="en-US" sz="7972" dirty="0">
                <a:solidFill>
                  <a:srgbClr val="000000"/>
                </a:solidFill>
                <a:latin typeface="Caveat Bold"/>
              </a:rPr>
              <a:t>, </a:t>
            </a:r>
            <a:r>
              <a:rPr lang="en-US" sz="7972" dirty="0" err="1">
                <a:solidFill>
                  <a:srgbClr val="000000"/>
                </a:solidFill>
                <a:latin typeface="Caveat Bold"/>
              </a:rPr>
              <a:t>bireyin</a:t>
            </a:r>
            <a:r>
              <a:rPr lang="en-US" sz="7972" dirty="0">
                <a:solidFill>
                  <a:srgbClr val="000000"/>
                </a:solidFill>
                <a:latin typeface="Caveat Bold"/>
              </a:rPr>
              <a:t> </a:t>
            </a:r>
            <a:r>
              <a:rPr lang="en-US" sz="7972" dirty="0" err="1">
                <a:solidFill>
                  <a:srgbClr val="000000"/>
                </a:solidFill>
                <a:latin typeface="Caveat Bold"/>
              </a:rPr>
              <a:t>farkındalığının</a:t>
            </a:r>
            <a:r>
              <a:rPr lang="en-US" sz="7972" dirty="0">
                <a:solidFill>
                  <a:srgbClr val="000000"/>
                </a:solidFill>
                <a:latin typeface="Caveat Bold"/>
              </a:rPr>
              <a:t> </a:t>
            </a:r>
            <a:r>
              <a:rPr lang="en-US" sz="7972" dirty="0" err="1">
                <a:solidFill>
                  <a:srgbClr val="000000"/>
                </a:solidFill>
                <a:latin typeface="Caveat Bold"/>
              </a:rPr>
              <a:t>artmasına</a:t>
            </a:r>
            <a:r>
              <a:rPr lang="en-US" sz="7972" dirty="0">
                <a:solidFill>
                  <a:srgbClr val="000000"/>
                </a:solidFill>
                <a:latin typeface="Caveat Bold"/>
              </a:rPr>
              <a:t>, </a:t>
            </a:r>
            <a:r>
              <a:rPr lang="en-US" sz="7972" dirty="0" err="1">
                <a:solidFill>
                  <a:srgbClr val="000000"/>
                </a:solidFill>
                <a:latin typeface="Caveat Bold"/>
              </a:rPr>
              <a:t>daha</a:t>
            </a:r>
            <a:r>
              <a:rPr lang="en-US" sz="7972" dirty="0">
                <a:solidFill>
                  <a:srgbClr val="000000"/>
                </a:solidFill>
                <a:latin typeface="Caveat Bold"/>
              </a:rPr>
              <a:t> </a:t>
            </a:r>
            <a:r>
              <a:rPr lang="en-US" sz="7972" dirty="0" err="1">
                <a:solidFill>
                  <a:srgbClr val="000000"/>
                </a:solidFill>
                <a:latin typeface="Caveat Bold"/>
              </a:rPr>
              <a:t>disiplinli</a:t>
            </a:r>
            <a:r>
              <a:rPr lang="en-US" sz="7972" dirty="0">
                <a:solidFill>
                  <a:srgbClr val="000000"/>
                </a:solidFill>
                <a:latin typeface="Caveat Bold"/>
              </a:rPr>
              <a:t> </a:t>
            </a:r>
            <a:r>
              <a:rPr lang="en-US" sz="7972" dirty="0" err="1">
                <a:solidFill>
                  <a:srgbClr val="000000"/>
                </a:solidFill>
                <a:latin typeface="Caveat Bold"/>
              </a:rPr>
              <a:t>bir</a:t>
            </a:r>
            <a:r>
              <a:rPr lang="en-US" sz="7972" dirty="0">
                <a:solidFill>
                  <a:srgbClr val="000000"/>
                </a:solidFill>
                <a:latin typeface="Caveat Bold"/>
              </a:rPr>
              <a:t> </a:t>
            </a:r>
            <a:r>
              <a:rPr lang="en-US" sz="7972" dirty="0" err="1">
                <a:solidFill>
                  <a:srgbClr val="000000"/>
                </a:solidFill>
                <a:latin typeface="Caveat Bold"/>
              </a:rPr>
              <a:t>şekilde</a:t>
            </a:r>
            <a:r>
              <a:rPr lang="en-US" sz="7972" dirty="0">
                <a:solidFill>
                  <a:srgbClr val="000000"/>
                </a:solidFill>
                <a:latin typeface="Caveat Bold"/>
              </a:rPr>
              <a:t> </a:t>
            </a:r>
            <a:r>
              <a:rPr lang="en-US" sz="7972" dirty="0" err="1">
                <a:solidFill>
                  <a:srgbClr val="000000"/>
                </a:solidFill>
                <a:latin typeface="Caveat Bold"/>
              </a:rPr>
              <a:t>hareket</a:t>
            </a:r>
            <a:r>
              <a:rPr lang="en-US" sz="7972" dirty="0">
                <a:solidFill>
                  <a:srgbClr val="000000"/>
                </a:solidFill>
                <a:latin typeface="Caveat Bold"/>
              </a:rPr>
              <a:t> </a:t>
            </a:r>
            <a:r>
              <a:rPr lang="en-US" sz="7972" dirty="0" err="1">
                <a:solidFill>
                  <a:srgbClr val="000000"/>
                </a:solidFill>
                <a:latin typeface="Caveat Bold"/>
              </a:rPr>
              <a:t>etmesine</a:t>
            </a:r>
            <a:r>
              <a:rPr lang="en-US" sz="7972" dirty="0">
                <a:solidFill>
                  <a:srgbClr val="000000"/>
                </a:solidFill>
                <a:latin typeface="Caveat Bold"/>
              </a:rPr>
              <a:t>, </a:t>
            </a:r>
            <a:r>
              <a:rPr lang="en-US" sz="7972" dirty="0" err="1">
                <a:solidFill>
                  <a:srgbClr val="000000"/>
                </a:solidFill>
                <a:latin typeface="Caveat Bold"/>
              </a:rPr>
              <a:t>sorumluluklarının</a:t>
            </a:r>
            <a:r>
              <a:rPr lang="en-US" sz="7972" dirty="0">
                <a:solidFill>
                  <a:srgbClr val="000000"/>
                </a:solidFill>
                <a:latin typeface="Caveat Bold"/>
              </a:rPr>
              <a:t> </a:t>
            </a:r>
            <a:r>
              <a:rPr lang="en-US" sz="7972" dirty="0" err="1">
                <a:solidFill>
                  <a:srgbClr val="000000"/>
                </a:solidFill>
                <a:latin typeface="Caveat Bold"/>
              </a:rPr>
              <a:t>bilincine</a:t>
            </a:r>
            <a:r>
              <a:rPr lang="en-US" sz="7972" dirty="0">
                <a:solidFill>
                  <a:srgbClr val="000000"/>
                </a:solidFill>
                <a:latin typeface="Caveat Bold"/>
              </a:rPr>
              <a:t> </a:t>
            </a:r>
            <a:r>
              <a:rPr lang="en-US" sz="7972" dirty="0" err="1">
                <a:solidFill>
                  <a:srgbClr val="000000"/>
                </a:solidFill>
                <a:latin typeface="Caveat Bold"/>
              </a:rPr>
              <a:t>varmasına</a:t>
            </a:r>
            <a:r>
              <a:rPr lang="en-US" sz="7972" dirty="0">
                <a:solidFill>
                  <a:srgbClr val="000000"/>
                </a:solidFill>
                <a:latin typeface="Caveat Bold"/>
              </a:rPr>
              <a:t> </a:t>
            </a:r>
            <a:r>
              <a:rPr lang="en-US" sz="7972" dirty="0" err="1">
                <a:solidFill>
                  <a:srgbClr val="000000"/>
                </a:solidFill>
                <a:latin typeface="Caveat Bold"/>
              </a:rPr>
              <a:t>ve</a:t>
            </a:r>
            <a:r>
              <a:rPr lang="en-US" sz="7972" dirty="0">
                <a:solidFill>
                  <a:srgbClr val="000000"/>
                </a:solidFill>
                <a:latin typeface="Caveat Bold"/>
              </a:rPr>
              <a:t> </a:t>
            </a:r>
            <a:r>
              <a:rPr lang="en-US" sz="7972" dirty="0" err="1">
                <a:solidFill>
                  <a:srgbClr val="000000"/>
                </a:solidFill>
                <a:latin typeface="Caveat Bold"/>
              </a:rPr>
              <a:t>ertelemelerin</a:t>
            </a:r>
            <a:r>
              <a:rPr lang="en-US" sz="7972" dirty="0">
                <a:solidFill>
                  <a:srgbClr val="000000"/>
                </a:solidFill>
                <a:latin typeface="Caveat Bold"/>
              </a:rPr>
              <a:t>, </a:t>
            </a:r>
            <a:r>
              <a:rPr lang="en-US" sz="7972" dirty="0" err="1">
                <a:solidFill>
                  <a:srgbClr val="000000"/>
                </a:solidFill>
                <a:latin typeface="Caveat Bold"/>
              </a:rPr>
              <a:t>düşük</a:t>
            </a:r>
            <a:r>
              <a:rPr lang="en-US" sz="7972" dirty="0">
                <a:solidFill>
                  <a:srgbClr val="000000"/>
                </a:solidFill>
                <a:latin typeface="Caveat Bold"/>
              </a:rPr>
              <a:t> </a:t>
            </a:r>
            <a:r>
              <a:rPr lang="en-US" sz="7972" dirty="0" err="1">
                <a:solidFill>
                  <a:srgbClr val="000000"/>
                </a:solidFill>
                <a:latin typeface="Caveat Bold"/>
              </a:rPr>
              <a:t>performansın</a:t>
            </a:r>
            <a:r>
              <a:rPr lang="en-US" sz="7972" dirty="0">
                <a:solidFill>
                  <a:srgbClr val="000000"/>
                </a:solidFill>
                <a:latin typeface="Caveat Bold"/>
              </a:rPr>
              <a:t> </a:t>
            </a:r>
            <a:r>
              <a:rPr lang="en-US" sz="7972" dirty="0" err="1">
                <a:solidFill>
                  <a:srgbClr val="000000"/>
                </a:solidFill>
                <a:latin typeface="Caveat Bold"/>
              </a:rPr>
              <a:t>belirlenmesine</a:t>
            </a:r>
            <a:r>
              <a:rPr lang="en-US" sz="7972" dirty="0">
                <a:solidFill>
                  <a:srgbClr val="000000"/>
                </a:solidFill>
                <a:latin typeface="Caveat Bold"/>
              </a:rPr>
              <a:t> </a:t>
            </a:r>
            <a:r>
              <a:rPr lang="en-US" sz="7972" dirty="0" err="1">
                <a:solidFill>
                  <a:srgbClr val="000000"/>
                </a:solidFill>
                <a:latin typeface="Caveat Bold"/>
              </a:rPr>
              <a:t>ve</a:t>
            </a:r>
            <a:r>
              <a:rPr lang="en-US" sz="7972" dirty="0">
                <a:solidFill>
                  <a:srgbClr val="000000"/>
                </a:solidFill>
                <a:latin typeface="Caveat Bold"/>
              </a:rPr>
              <a:t> </a:t>
            </a:r>
            <a:r>
              <a:rPr lang="en-US" sz="7972" dirty="0" err="1">
                <a:solidFill>
                  <a:srgbClr val="000000"/>
                </a:solidFill>
                <a:latin typeface="Caveat Bold"/>
              </a:rPr>
              <a:t>üstesinden</a:t>
            </a:r>
            <a:r>
              <a:rPr lang="en-US" sz="7972" dirty="0">
                <a:solidFill>
                  <a:srgbClr val="000000"/>
                </a:solidFill>
                <a:latin typeface="Caveat Bold"/>
              </a:rPr>
              <a:t> </a:t>
            </a:r>
            <a:r>
              <a:rPr lang="en-US" sz="7972" dirty="0" err="1">
                <a:solidFill>
                  <a:srgbClr val="000000"/>
                </a:solidFill>
                <a:latin typeface="Caveat Bold"/>
              </a:rPr>
              <a:t>gelinmesine</a:t>
            </a:r>
            <a:r>
              <a:rPr lang="en-US" sz="7972" dirty="0">
                <a:solidFill>
                  <a:srgbClr val="000000"/>
                </a:solidFill>
                <a:latin typeface="Caveat Bold"/>
              </a:rPr>
              <a:t> </a:t>
            </a:r>
            <a:r>
              <a:rPr lang="en-US" sz="7972" dirty="0" err="1">
                <a:solidFill>
                  <a:srgbClr val="000000"/>
                </a:solidFill>
                <a:latin typeface="Caveat Bold"/>
              </a:rPr>
              <a:t>yardımcı</a:t>
            </a:r>
            <a:r>
              <a:rPr lang="en-US" sz="7972" dirty="0">
                <a:solidFill>
                  <a:srgbClr val="000000"/>
                </a:solidFill>
                <a:latin typeface="Caveat Bold"/>
              </a:rPr>
              <a:t> </a:t>
            </a:r>
            <a:r>
              <a:rPr lang="en-US" sz="7972" dirty="0" err="1">
                <a:solidFill>
                  <a:srgbClr val="000000"/>
                </a:solidFill>
                <a:latin typeface="Caveat Bold"/>
              </a:rPr>
              <a:t>olmaktadır</a:t>
            </a:r>
            <a:r>
              <a:rPr lang="en-US" sz="7972" dirty="0">
                <a:solidFill>
                  <a:srgbClr val="000000"/>
                </a:solidFill>
                <a:latin typeface="Caveat Bold"/>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sp>
        <p:nvSpPr>
          <p:cNvPr id="2" name="TextBox 2"/>
          <p:cNvSpPr txBox="1"/>
          <p:nvPr/>
        </p:nvSpPr>
        <p:spPr>
          <a:xfrm>
            <a:off x="0" y="1143000"/>
            <a:ext cx="18288000" cy="8528050"/>
          </a:xfrm>
          <a:prstGeom prst="rect">
            <a:avLst/>
          </a:prstGeom>
        </p:spPr>
        <p:txBody>
          <a:bodyPr lIns="0" tIns="0" rIns="0" bIns="0" rtlCol="0" anchor="t">
            <a:spAutoFit/>
          </a:bodyPr>
          <a:lstStyle/>
          <a:p>
            <a:pPr algn="ctr">
              <a:lnSpc>
                <a:spcPts val="6125"/>
              </a:lnSpc>
              <a:spcBef>
                <a:spcPct val="0"/>
              </a:spcBef>
            </a:pPr>
            <a:r>
              <a:rPr lang="en-US" sz="6125">
                <a:solidFill>
                  <a:srgbClr val="FFFFFF"/>
                </a:solidFill>
                <a:latin typeface="Caveat Bold"/>
              </a:rPr>
              <a:t>Yale Üniversitesi'nde 1953 yılında bir araştırma yapıldı. Buradaki öğrencilere, özel bir hedefleri ve hedeflere nasıl ulaşacaklarına dair bir planlarının olup olmadığı soruldu. Öğrencilerin sadece%3’ü yazılı hedefleri olduklarını belirtti. Bu araştırmayı yapan bilim insanları yirmi yıl sonra bu araştırmaya katılan öğrencilerle görüştüler. Yapılan araştırmanın sonucu oldukça ilginç ve aynı zamanda hedef belirlemenin önemini gösterir yöndeydi. Hedefleri olduğunu ve bunları yazılı olarak ifade eden %3 lük grup maddi bakımdan hedef belirlememiş ve bunu yazılı olarak ifade edememiş gruptan daha varlıklıydı. Aynı zamanda bu grup daha mutluydu, hayattan daha fazla haz duyuyordu.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grpSp>
        <p:nvGrpSpPr>
          <p:cNvPr id="2" name="Group 2"/>
          <p:cNvGrpSpPr/>
          <p:nvPr/>
        </p:nvGrpSpPr>
        <p:grpSpPr>
          <a:xfrm>
            <a:off x="7979659" y="1028700"/>
            <a:ext cx="4427834" cy="3905986"/>
            <a:chOff x="0" y="0"/>
            <a:chExt cx="1341768" cy="1183632"/>
          </a:xfrm>
        </p:grpSpPr>
        <p:sp>
          <p:nvSpPr>
            <p:cNvPr id="3" name="Freeform 3"/>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4" name="Group 4"/>
          <p:cNvGrpSpPr/>
          <p:nvPr/>
        </p:nvGrpSpPr>
        <p:grpSpPr>
          <a:xfrm>
            <a:off x="7979659" y="5352314"/>
            <a:ext cx="4427834" cy="3905986"/>
            <a:chOff x="0" y="0"/>
            <a:chExt cx="1341768" cy="1183632"/>
          </a:xfrm>
        </p:grpSpPr>
        <p:sp>
          <p:nvSpPr>
            <p:cNvPr id="5" name="Freeform 5"/>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6" name="Group 6"/>
          <p:cNvGrpSpPr/>
          <p:nvPr/>
        </p:nvGrpSpPr>
        <p:grpSpPr>
          <a:xfrm>
            <a:off x="12831466" y="1028700"/>
            <a:ext cx="4427834" cy="3905986"/>
            <a:chOff x="0" y="0"/>
            <a:chExt cx="1341768" cy="1183632"/>
          </a:xfrm>
        </p:grpSpPr>
        <p:sp>
          <p:nvSpPr>
            <p:cNvPr id="7" name="Freeform 7"/>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8" name="Group 8"/>
          <p:cNvGrpSpPr/>
          <p:nvPr/>
        </p:nvGrpSpPr>
        <p:grpSpPr>
          <a:xfrm>
            <a:off x="12831466" y="5352314"/>
            <a:ext cx="4427834" cy="3905986"/>
            <a:chOff x="0" y="0"/>
            <a:chExt cx="1341768" cy="1183632"/>
          </a:xfrm>
        </p:grpSpPr>
        <p:sp>
          <p:nvSpPr>
            <p:cNvPr id="9" name="Freeform 9"/>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10" name="Group 10"/>
          <p:cNvGrpSpPr>
            <a:grpSpLocks noChangeAspect="1"/>
          </p:cNvGrpSpPr>
          <p:nvPr/>
        </p:nvGrpSpPr>
        <p:grpSpPr>
          <a:xfrm>
            <a:off x="1377427" y="5352314"/>
            <a:ext cx="4585957" cy="4585939"/>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print"/>
              <a:stretch>
                <a:fillRect l="-31225" r="-69946"/>
              </a:stretch>
            </a:blipFill>
          </p:spPr>
        </p:sp>
      </p:grpSp>
      <p:sp>
        <p:nvSpPr>
          <p:cNvPr id="12" name="TextBox 12"/>
          <p:cNvSpPr txBox="1"/>
          <p:nvPr/>
        </p:nvSpPr>
        <p:spPr>
          <a:xfrm>
            <a:off x="699608" y="984936"/>
            <a:ext cx="5941596" cy="4328173"/>
          </a:xfrm>
          <a:prstGeom prst="rect">
            <a:avLst/>
          </a:prstGeom>
        </p:spPr>
        <p:txBody>
          <a:bodyPr lIns="0" tIns="0" rIns="0" bIns="0" rtlCol="0" anchor="t">
            <a:spAutoFit/>
          </a:bodyPr>
          <a:lstStyle/>
          <a:p>
            <a:pPr>
              <a:lnSpc>
                <a:spcPts val="8400"/>
              </a:lnSpc>
            </a:pPr>
            <a:r>
              <a:rPr lang="en-US" sz="8400">
                <a:solidFill>
                  <a:srgbClr val="FFFFFF"/>
                </a:solidFill>
                <a:latin typeface="Caveat Bold"/>
              </a:rPr>
              <a:t>Hedef belirlerken dikkat etmen gerekenler!</a:t>
            </a:r>
          </a:p>
        </p:txBody>
      </p:sp>
      <p:pic>
        <p:nvPicPr>
          <p:cNvPr id="13" name="Picture 13"/>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rot="-1246389">
            <a:off x="7468466" y="2466636"/>
            <a:ext cx="1022388" cy="1030113"/>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rot="5400000">
            <a:off x="12632762" y="5557513"/>
            <a:ext cx="397408" cy="1370374"/>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4986299" y="4827402"/>
            <a:ext cx="535301" cy="1216593"/>
          </a:xfrm>
          <a:prstGeom prst="rect">
            <a:avLst/>
          </a:prstGeom>
        </p:spPr>
      </p:pic>
      <p:sp>
        <p:nvSpPr>
          <p:cNvPr id="16" name="TextBox 16"/>
          <p:cNvSpPr txBox="1"/>
          <p:nvPr/>
        </p:nvSpPr>
        <p:spPr>
          <a:xfrm>
            <a:off x="8340940" y="1704073"/>
            <a:ext cx="3705272" cy="2755265"/>
          </a:xfrm>
          <a:prstGeom prst="rect">
            <a:avLst/>
          </a:prstGeom>
        </p:spPr>
        <p:txBody>
          <a:bodyPr lIns="0" tIns="0" rIns="0" bIns="0" rtlCol="0" anchor="t">
            <a:spAutoFit/>
          </a:bodyPr>
          <a:lstStyle/>
          <a:p>
            <a:pPr algn="ctr">
              <a:lnSpc>
                <a:spcPts val="10599"/>
              </a:lnSpc>
            </a:pPr>
            <a:r>
              <a:rPr lang="en-US" sz="10599">
                <a:solidFill>
                  <a:srgbClr val="000000"/>
                </a:solidFill>
                <a:latin typeface="Caveat Bold"/>
              </a:rPr>
              <a:t>hedefini yaz</a:t>
            </a:r>
          </a:p>
        </p:txBody>
      </p:sp>
      <p:sp>
        <p:nvSpPr>
          <p:cNvPr id="17" name="TextBox 17"/>
          <p:cNvSpPr txBox="1"/>
          <p:nvPr/>
        </p:nvSpPr>
        <p:spPr>
          <a:xfrm>
            <a:off x="13083768" y="1795202"/>
            <a:ext cx="3705272" cy="2755265"/>
          </a:xfrm>
          <a:prstGeom prst="rect">
            <a:avLst/>
          </a:prstGeom>
        </p:spPr>
        <p:txBody>
          <a:bodyPr lIns="0" tIns="0" rIns="0" bIns="0" rtlCol="0" anchor="t">
            <a:spAutoFit/>
          </a:bodyPr>
          <a:lstStyle/>
          <a:p>
            <a:pPr algn="ctr">
              <a:lnSpc>
                <a:spcPts val="10599"/>
              </a:lnSpc>
            </a:pPr>
            <a:r>
              <a:rPr lang="en-US" sz="10599">
                <a:solidFill>
                  <a:srgbClr val="000000"/>
                </a:solidFill>
                <a:latin typeface="Caveat Bold"/>
              </a:rPr>
              <a:t>gerçekçi ol</a:t>
            </a:r>
          </a:p>
        </p:txBody>
      </p:sp>
      <p:sp>
        <p:nvSpPr>
          <p:cNvPr id="18" name="TextBox 18"/>
          <p:cNvSpPr txBox="1"/>
          <p:nvPr/>
        </p:nvSpPr>
        <p:spPr>
          <a:xfrm>
            <a:off x="8102399" y="6144140"/>
            <a:ext cx="4182355" cy="2701925"/>
          </a:xfrm>
          <a:prstGeom prst="rect">
            <a:avLst/>
          </a:prstGeom>
        </p:spPr>
        <p:txBody>
          <a:bodyPr lIns="0" tIns="0" rIns="0" bIns="0" rtlCol="0" anchor="t">
            <a:spAutoFit/>
          </a:bodyPr>
          <a:lstStyle/>
          <a:p>
            <a:pPr algn="ctr">
              <a:lnSpc>
                <a:spcPts val="6999"/>
              </a:lnSpc>
            </a:pPr>
            <a:r>
              <a:rPr lang="en-US" sz="6999">
                <a:solidFill>
                  <a:srgbClr val="000000"/>
                </a:solidFill>
                <a:latin typeface="Caveat Bold"/>
              </a:rPr>
              <a:t>güçlü ve zayıf yönlerini belirle</a:t>
            </a:r>
          </a:p>
        </p:txBody>
      </p:sp>
      <p:sp>
        <p:nvSpPr>
          <p:cNvPr id="19" name="TextBox 19"/>
          <p:cNvSpPr txBox="1"/>
          <p:nvPr/>
        </p:nvSpPr>
        <p:spPr>
          <a:xfrm>
            <a:off x="13192747" y="5932437"/>
            <a:ext cx="3705272" cy="2333625"/>
          </a:xfrm>
          <a:prstGeom prst="rect">
            <a:avLst/>
          </a:prstGeom>
        </p:spPr>
        <p:txBody>
          <a:bodyPr lIns="0" tIns="0" rIns="0" bIns="0" rtlCol="0" anchor="t">
            <a:spAutoFit/>
          </a:bodyPr>
          <a:lstStyle/>
          <a:p>
            <a:pPr algn="ctr">
              <a:lnSpc>
                <a:spcPts val="6000"/>
              </a:lnSpc>
            </a:pPr>
            <a:r>
              <a:rPr lang="en-US" sz="6000">
                <a:solidFill>
                  <a:srgbClr val="000000"/>
                </a:solidFill>
                <a:latin typeface="Caveat Bold"/>
              </a:rPr>
              <a:t>yardım isteyebileceğin kişileri belirle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grpSp>
        <p:nvGrpSpPr>
          <p:cNvPr id="2" name="Group 2"/>
          <p:cNvGrpSpPr/>
          <p:nvPr/>
        </p:nvGrpSpPr>
        <p:grpSpPr>
          <a:xfrm>
            <a:off x="8269679" y="4137479"/>
            <a:ext cx="8822504" cy="2678484"/>
            <a:chOff x="0" y="0"/>
            <a:chExt cx="2673486" cy="811662"/>
          </a:xfrm>
        </p:grpSpPr>
        <p:sp>
          <p:nvSpPr>
            <p:cNvPr id="3" name="Freeform 3"/>
            <p:cNvSpPr/>
            <p:nvPr/>
          </p:nvSpPr>
          <p:spPr>
            <a:xfrm>
              <a:off x="-3810" y="1270"/>
              <a:ext cx="2678566" cy="810392"/>
            </a:xfrm>
            <a:custGeom>
              <a:avLst/>
              <a:gdLst/>
              <a:ahLst/>
              <a:cxnLst/>
              <a:rect l="l" t="t" r="r" b="b"/>
              <a:pathLst>
                <a:path w="2678566" h="810392">
                  <a:moveTo>
                    <a:pt x="2674756" y="669555"/>
                  </a:moveTo>
                  <a:cubicBezTo>
                    <a:pt x="2674756" y="637259"/>
                    <a:pt x="2678566" y="604415"/>
                    <a:pt x="2672216" y="572119"/>
                  </a:cubicBezTo>
                  <a:cubicBezTo>
                    <a:pt x="2664596" y="550771"/>
                    <a:pt x="2653166" y="129824"/>
                    <a:pt x="2653166" y="108475"/>
                  </a:cubicBezTo>
                  <a:cubicBezTo>
                    <a:pt x="2650626" y="93695"/>
                    <a:pt x="2649356" y="78368"/>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705"/>
                    <a:pt x="10160" y="83295"/>
                    <a:pt x="8890" y="95338"/>
                  </a:cubicBezTo>
                  <a:cubicBezTo>
                    <a:pt x="7620" y="102454"/>
                    <a:pt x="8890" y="110117"/>
                    <a:pt x="7620" y="117233"/>
                  </a:cubicBezTo>
                  <a:cubicBezTo>
                    <a:pt x="0" y="153362"/>
                    <a:pt x="5080" y="600584"/>
                    <a:pt x="7620" y="637259"/>
                  </a:cubicBezTo>
                  <a:cubicBezTo>
                    <a:pt x="6350" y="666271"/>
                    <a:pt x="11430" y="694736"/>
                    <a:pt x="11430" y="723748"/>
                  </a:cubicBezTo>
                  <a:cubicBezTo>
                    <a:pt x="11430" y="737432"/>
                    <a:pt x="15240" y="751665"/>
                    <a:pt x="7620" y="779912"/>
                  </a:cubicBezTo>
                  <a:cubicBezTo>
                    <a:pt x="5080" y="788802"/>
                    <a:pt x="10160" y="795152"/>
                    <a:pt x="19050" y="796422"/>
                  </a:cubicBezTo>
                  <a:cubicBezTo>
                    <a:pt x="29210" y="797692"/>
                    <a:pt x="38100" y="797692"/>
                    <a:pt x="48260" y="797692"/>
                  </a:cubicBezTo>
                  <a:cubicBezTo>
                    <a:pt x="110317" y="798962"/>
                    <a:pt x="175568" y="798962"/>
                    <a:pt x="242857" y="800232"/>
                  </a:cubicBezTo>
                  <a:cubicBezTo>
                    <a:pt x="279561" y="801502"/>
                    <a:pt x="316264" y="802772"/>
                    <a:pt x="350929" y="804042"/>
                  </a:cubicBezTo>
                  <a:cubicBezTo>
                    <a:pt x="412101" y="805312"/>
                    <a:pt x="471235" y="805312"/>
                    <a:pt x="532407" y="806582"/>
                  </a:cubicBezTo>
                  <a:cubicBezTo>
                    <a:pt x="556876" y="806582"/>
                    <a:pt x="579306" y="806582"/>
                    <a:pt x="603775" y="805312"/>
                  </a:cubicBezTo>
                  <a:cubicBezTo>
                    <a:pt x="613970" y="805312"/>
                    <a:pt x="626205" y="804042"/>
                    <a:pt x="636400" y="804042"/>
                  </a:cubicBezTo>
                  <a:cubicBezTo>
                    <a:pt x="677182" y="805312"/>
                    <a:pt x="1492815" y="796422"/>
                    <a:pt x="1533596" y="797692"/>
                  </a:cubicBezTo>
                  <a:cubicBezTo>
                    <a:pt x="1590690" y="798962"/>
                    <a:pt x="1747700" y="798962"/>
                    <a:pt x="1804794" y="798962"/>
                  </a:cubicBezTo>
                  <a:cubicBezTo>
                    <a:pt x="1827224" y="798962"/>
                    <a:pt x="1847615" y="797692"/>
                    <a:pt x="1870045" y="797692"/>
                  </a:cubicBezTo>
                  <a:cubicBezTo>
                    <a:pt x="1906748" y="798962"/>
                    <a:pt x="1943452" y="800232"/>
                    <a:pt x="1980155" y="801502"/>
                  </a:cubicBezTo>
                  <a:cubicBezTo>
                    <a:pt x="2059679" y="804042"/>
                    <a:pt x="2137164" y="801502"/>
                    <a:pt x="2216689" y="805312"/>
                  </a:cubicBezTo>
                  <a:cubicBezTo>
                    <a:pt x="2349229" y="810392"/>
                    <a:pt x="2483808" y="804042"/>
                    <a:pt x="2615066" y="809122"/>
                  </a:cubicBezTo>
                  <a:cubicBezTo>
                    <a:pt x="2635386" y="810392"/>
                    <a:pt x="2655706" y="809122"/>
                    <a:pt x="2678566" y="809122"/>
                  </a:cubicBezTo>
                  <a:cubicBezTo>
                    <a:pt x="2678566" y="784992"/>
                    <a:pt x="2678566" y="772292"/>
                    <a:pt x="2678566" y="752212"/>
                  </a:cubicBezTo>
                  <a:cubicBezTo>
                    <a:pt x="2677296" y="724295"/>
                    <a:pt x="2674756" y="698020"/>
                    <a:pt x="2674756" y="669555"/>
                  </a:cubicBezTo>
                  <a:close/>
                </a:path>
              </a:pathLst>
            </a:custGeom>
            <a:solidFill>
              <a:srgbClr val="FFFFFF"/>
            </a:solidFill>
          </p:spPr>
        </p:sp>
      </p:grpSp>
      <p:grpSp>
        <p:nvGrpSpPr>
          <p:cNvPr id="4" name="Group 4"/>
          <p:cNvGrpSpPr/>
          <p:nvPr/>
        </p:nvGrpSpPr>
        <p:grpSpPr>
          <a:xfrm>
            <a:off x="8269679" y="1458995"/>
            <a:ext cx="8822504" cy="2340036"/>
            <a:chOff x="0" y="0"/>
            <a:chExt cx="2673486" cy="709102"/>
          </a:xfrm>
        </p:grpSpPr>
        <p:sp>
          <p:nvSpPr>
            <p:cNvPr id="5" name="Freeform 5"/>
            <p:cNvSpPr/>
            <p:nvPr/>
          </p:nvSpPr>
          <p:spPr>
            <a:xfrm>
              <a:off x="-3810" y="1270"/>
              <a:ext cx="2678566" cy="707832"/>
            </a:xfrm>
            <a:custGeom>
              <a:avLst/>
              <a:gdLst/>
              <a:ahLst/>
              <a:cxnLst/>
              <a:rect l="l" t="t" r="r" b="b"/>
              <a:pathLst>
                <a:path w="2678566" h="707832">
                  <a:moveTo>
                    <a:pt x="2674756" y="579706"/>
                  </a:moveTo>
                  <a:cubicBezTo>
                    <a:pt x="2674756" y="552253"/>
                    <a:pt x="2678566" y="524334"/>
                    <a:pt x="2672216" y="496881"/>
                  </a:cubicBezTo>
                  <a:cubicBezTo>
                    <a:pt x="2664596" y="478734"/>
                    <a:pt x="2653166" y="120911"/>
                    <a:pt x="2653166" y="102764"/>
                  </a:cubicBezTo>
                  <a:cubicBezTo>
                    <a:pt x="2650626" y="90201"/>
                    <a:pt x="2649356" y="77172"/>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658"/>
                    <a:pt x="10160" y="81360"/>
                    <a:pt x="8890" y="91597"/>
                  </a:cubicBezTo>
                  <a:cubicBezTo>
                    <a:pt x="7620" y="97646"/>
                    <a:pt x="8890" y="104160"/>
                    <a:pt x="7620" y="110209"/>
                  </a:cubicBezTo>
                  <a:cubicBezTo>
                    <a:pt x="0" y="140919"/>
                    <a:pt x="5080" y="521077"/>
                    <a:pt x="7620" y="552253"/>
                  </a:cubicBezTo>
                  <a:cubicBezTo>
                    <a:pt x="6350" y="576914"/>
                    <a:pt x="11430" y="601111"/>
                    <a:pt x="11430" y="625772"/>
                  </a:cubicBezTo>
                  <a:cubicBezTo>
                    <a:pt x="11430" y="637405"/>
                    <a:pt x="15240" y="649503"/>
                    <a:pt x="7620" y="677352"/>
                  </a:cubicBezTo>
                  <a:cubicBezTo>
                    <a:pt x="5080" y="686242"/>
                    <a:pt x="10160" y="692592"/>
                    <a:pt x="19050" y="693862"/>
                  </a:cubicBezTo>
                  <a:cubicBezTo>
                    <a:pt x="29210" y="695132"/>
                    <a:pt x="38100" y="695132"/>
                    <a:pt x="48260" y="695132"/>
                  </a:cubicBezTo>
                  <a:cubicBezTo>
                    <a:pt x="110317" y="696402"/>
                    <a:pt x="175568" y="696402"/>
                    <a:pt x="242857" y="697672"/>
                  </a:cubicBezTo>
                  <a:cubicBezTo>
                    <a:pt x="279561" y="698942"/>
                    <a:pt x="316264" y="700212"/>
                    <a:pt x="350929" y="701482"/>
                  </a:cubicBezTo>
                  <a:cubicBezTo>
                    <a:pt x="412101" y="702752"/>
                    <a:pt x="471235" y="702752"/>
                    <a:pt x="532407" y="704022"/>
                  </a:cubicBezTo>
                  <a:cubicBezTo>
                    <a:pt x="556876" y="704022"/>
                    <a:pt x="579306" y="704022"/>
                    <a:pt x="603775" y="702752"/>
                  </a:cubicBezTo>
                  <a:cubicBezTo>
                    <a:pt x="613970" y="702752"/>
                    <a:pt x="626205" y="701482"/>
                    <a:pt x="636400" y="701482"/>
                  </a:cubicBezTo>
                  <a:cubicBezTo>
                    <a:pt x="677182" y="702752"/>
                    <a:pt x="1492815" y="693862"/>
                    <a:pt x="1533596" y="695132"/>
                  </a:cubicBezTo>
                  <a:cubicBezTo>
                    <a:pt x="1590690" y="696402"/>
                    <a:pt x="1747700" y="696402"/>
                    <a:pt x="1804794" y="696402"/>
                  </a:cubicBezTo>
                  <a:cubicBezTo>
                    <a:pt x="1827224" y="696402"/>
                    <a:pt x="1847615" y="695132"/>
                    <a:pt x="1870045" y="695132"/>
                  </a:cubicBezTo>
                  <a:cubicBezTo>
                    <a:pt x="1906748" y="696402"/>
                    <a:pt x="1943452" y="697672"/>
                    <a:pt x="1980155" y="698942"/>
                  </a:cubicBezTo>
                  <a:cubicBezTo>
                    <a:pt x="2059679" y="701482"/>
                    <a:pt x="2137164" y="698942"/>
                    <a:pt x="2216689" y="702752"/>
                  </a:cubicBezTo>
                  <a:cubicBezTo>
                    <a:pt x="2349229" y="707832"/>
                    <a:pt x="2483808" y="701482"/>
                    <a:pt x="2615066" y="706562"/>
                  </a:cubicBezTo>
                  <a:cubicBezTo>
                    <a:pt x="2635386" y="707832"/>
                    <a:pt x="2655706" y="706562"/>
                    <a:pt x="2678566" y="706562"/>
                  </a:cubicBezTo>
                  <a:cubicBezTo>
                    <a:pt x="2678566" y="682432"/>
                    <a:pt x="2678566" y="669732"/>
                    <a:pt x="2678566" y="649968"/>
                  </a:cubicBezTo>
                  <a:cubicBezTo>
                    <a:pt x="2677296" y="626237"/>
                    <a:pt x="2674756" y="603902"/>
                    <a:pt x="2674756" y="579706"/>
                  </a:cubicBezTo>
                  <a:close/>
                </a:path>
              </a:pathLst>
            </a:custGeom>
            <a:solidFill>
              <a:srgbClr val="FFFFFF"/>
            </a:solidFill>
          </p:spPr>
        </p:sp>
      </p:grpSp>
      <p:grpSp>
        <p:nvGrpSpPr>
          <p:cNvPr id="6" name="Group 6"/>
          <p:cNvGrpSpPr/>
          <p:nvPr/>
        </p:nvGrpSpPr>
        <p:grpSpPr>
          <a:xfrm>
            <a:off x="8269679" y="7130288"/>
            <a:ext cx="8822504" cy="2724365"/>
            <a:chOff x="0" y="0"/>
            <a:chExt cx="2673486" cy="825565"/>
          </a:xfrm>
        </p:grpSpPr>
        <p:sp>
          <p:nvSpPr>
            <p:cNvPr id="7" name="Freeform 7"/>
            <p:cNvSpPr/>
            <p:nvPr/>
          </p:nvSpPr>
          <p:spPr>
            <a:xfrm>
              <a:off x="-3810" y="1270"/>
              <a:ext cx="2678566" cy="824295"/>
            </a:xfrm>
            <a:custGeom>
              <a:avLst/>
              <a:gdLst/>
              <a:ahLst/>
              <a:cxnLst/>
              <a:rect l="l" t="t" r="r" b="b"/>
              <a:pathLst>
                <a:path w="2678566" h="824295">
                  <a:moveTo>
                    <a:pt x="2674756" y="681736"/>
                  </a:moveTo>
                  <a:cubicBezTo>
                    <a:pt x="2674756" y="648783"/>
                    <a:pt x="2678566" y="615271"/>
                    <a:pt x="2672216" y="582319"/>
                  </a:cubicBezTo>
                  <a:cubicBezTo>
                    <a:pt x="2664596" y="560536"/>
                    <a:pt x="2653166" y="131032"/>
                    <a:pt x="2653166" y="109249"/>
                  </a:cubicBezTo>
                  <a:cubicBezTo>
                    <a:pt x="2650626" y="94169"/>
                    <a:pt x="2649356" y="78531"/>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711"/>
                    <a:pt x="10160" y="83557"/>
                    <a:pt x="8890" y="95845"/>
                  </a:cubicBezTo>
                  <a:cubicBezTo>
                    <a:pt x="7620" y="103106"/>
                    <a:pt x="8890" y="110925"/>
                    <a:pt x="7620" y="118186"/>
                  </a:cubicBezTo>
                  <a:cubicBezTo>
                    <a:pt x="0" y="155048"/>
                    <a:pt x="5080" y="611362"/>
                    <a:pt x="7620" y="648783"/>
                  </a:cubicBezTo>
                  <a:cubicBezTo>
                    <a:pt x="6350" y="678385"/>
                    <a:pt x="11430" y="707428"/>
                    <a:pt x="11430" y="737029"/>
                  </a:cubicBezTo>
                  <a:cubicBezTo>
                    <a:pt x="11430" y="750993"/>
                    <a:pt x="15240" y="765514"/>
                    <a:pt x="7620" y="793815"/>
                  </a:cubicBezTo>
                  <a:cubicBezTo>
                    <a:pt x="5080" y="802705"/>
                    <a:pt x="10160" y="809055"/>
                    <a:pt x="19050" y="810325"/>
                  </a:cubicBezTo>
                  <a:cubicBezTo>
                    <a:pt x="29210" y="811595"/>
                    <a:pt x="38100" y="811595"/>
                    <a:pt x="48260" y="811595"/>
                  </a:cubicBezTo>
                  <a:cubicBezTo>
                    <a:pt x="110317" y="812865"/>
                    <a:pt x="175568" y="812865"/>
                    <a:pt x="242857" y="814135"/>
                  </a:cubicBezTo>
                  <a:cubicBezTo>
                    <a:pt x="279561" y="815405"/>
                    <a:pt x="316264" y="816675"/>
                    <a:pt x="350929" y="817945"/>
                  </a:cubicBezTo>
                  <a:cubicBezTo>
                    <a:pt x="412101" y="819215"/>
                    <a:pt x="471235" y="819215"/>
                    <a:pt x="532407" y="820485"/>
                  </a:cubicBezTo>
                  <a:cubicBezTo>
                    <a:pt x="556876" y="820485"/>
                    <a:pt x="579306" y="820485"/>
                    <a:pt x="603775" y="819215"/>
                  </a:cubicBezTo>
                  <a:cubicBezTo>
                    <a:pt x="613970" y="819215"/>
                    <a:pt x="626205" y="817945"/>
                    <a:pt x="636400" y="817945"/>
                  </a:cubicBezTo>
                  <a:cubicBezTo>
                    <a:pt x="677182" y="819215"/>
                    <a:pt x="1492815" y="810325"/>
                    <a:pt x="1533596" y="811595"/>
                  </a:cubicBezTo>
                  <a:cubicBezTo>
                    <a:pt x="1590690" y="812865"/>
                    <a:pt x="1747700" y="812865"/>
                    <a:pt x="1804794" y="812865"/>
                  </a:cubicBezTo>
                  <a:cubicBezTo>
                    <a:pt x="1827224" y="812865"/>
                    <a:pt x="1847615" y="811595"/>
                    <a:pt x="1870045" y="811595"/>
                  </a:cubicBezTo>
                  <a:cubicBezTo>
                    <a:pt x="1906748" y="812865"/>
                    <a:pt x="1943452" y="814135"/>
                    <a:pt x="1980155" y="815405"/>
                  </a:cubicBezTo>
                  <a:cubicBezTo>
                    <a:pt x="2059679" y="817945"/>
                    <a:pt x="2137164" y="815405"/>
                    <a:pt x="2216689" y="819215"/>
                  </a:cubicBezTo>
                  <a:cubicBezTo>
                    <a:pt x="2349229" y="824295"/>
                    <a:pt x="2483808" y="817945"/>
                    <a:pt x="2615066" y="823025"/>
                  </a:cubicBezTo>
                  <a:cubicBezTo>
                    <a:pt x="2635386" y="824295"/>
                    <a:pt x="2655706" y="823025"/>
                    <a:pt x="2678566" y="823025"/>
                  </a:cubicBezTo>
                  <a:cubicBezTo>
                    <a:pt x="2678566" y="798895"/>
                    <a:pt x="2678566" y="786195"/>
                    <a:pt x="2678566" y="766073"/>
                  </a:cubicBezTo>
                  <a:cubicBezTo>
                    <a:pt x="2677296" y="737588"/>
                    <a:pt x="2674756" y="710779"/>
                    <a:pt x="2674756" y="681736"/>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909204" y="4645605"/>
            <a:ext cx="999424" cy="99578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909204" y="1967121"/>
            <a:ext cx="1390061" cy="99578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8909204" y="7272608"/>
            <a:ext cx="1094757" cy="1098752"/>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028700" y="2561496"/>
            <a:ext cx="4934866" cy="1924598"/>
          </a:xfrm>
          <a:prstGeom prst="rect">
            <a:avLst/>
          </a:prstGeom>
        </p:spPr>
      </p:pic>
      <p:sp>
        <p:nvSpPr>
          <p:cNvPr id="12" name="TextBox 12"/>
          <p:cNvSpPr txBox="1"/>
          <p:nvPr/>
        </p:nvSpPr>
        <p:spPr>
          <a:xfrm>
            <a:off x="1195818" y="3049537"/>
            <a:ext cx="6108501" cy="3380522"/>
          </a:xfrm>
          <a:prstGeom prst="rect">
            <a:avLst/>
          </a:prstGeom>
        </p:spPr>
        <p:txBody>
          <a:bodyPr lIns="0" tIns="0" rIns="0" bIns="0" rtlCol="0" anchor="t">
            <a:spAutoFit/>
          </a:bodyPr>
          <a:lstStyle/>
          <a:p>
            <a:pPr>
              <a:lnSpc>
                <a:spcPts val="13008"/>
              </a:lnSpc>
            </a:pPr>
            <a:r>
              <a:rPr lang="en-US" sz="13008">
                <a:solidFill>
                  <a:srgbClr val="FFFFFF"/>
                </a:solidFill>
                <a:latin typeface="Caveat Bold"/>
              </a:rPr>
              <a:t>Adım adım hedefe!</a:t>
            </a:r>
          </a:p>
        </p:txBody>
      </p:sp>
      <p:pic>
        <p:nvPicPr>
          <p:cNvPr id="13" name="Picture 13"/>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5095452" y="977378"/>
            <a:ext cx="868114" cy="963233"/>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246389">
            <a:off x="1306569" y="8188490"/>
            <a:ext cx="757690" cy="763415"/>
          </a:xfrm>
          <a:prstGeom prst="rect">
            <a:avLst/>
          </a:prstGeom>
        </p:spPr>
      </p:pic>
      <p:sp>
        <p:nvSpPr>
          <p:cNvPr id="15" name="TextBox 15"/>
          <p:cNvSpPr txBox="1"/>
          <p:nvPr/>
        </p:nvSpPr>
        <p:spPr>
          <a:xfrm>
            <a:off x="10299265" y="1846949"/>
            <a:ext cx="6318454" cy="1673498"/>
          </a:xfrm>
          <a:prstGeom prst="rect">
            <a:avLst/>
          </a:prstGeom>
        </p:spPr>
        <p:txBody>
          <a:bodyPr lIns="0" tIns="0" rIns="0" bIns="0" rtlCol="0" anchor="t">
            <a:spAutoFit/>
          </a:bodyPr>
          <a:lstStyle/>
          <a:p>
            <a:pPr algn="ctr">
              <a:lnSpc>
                <a:spcPts val="4385"/>
              </a:lnSpc>
            </a:pPr>
            <a:r>
              <a:rPr lang="en-US" sz="4385">
                <a:solidFill>
                  <a:srgbClr val="FA643F"/>
                </a:solidFill>
                <a:latin typeface="Caveat Bold"/>
              </a:rPr>
              <a:t>kısa dönem hedeflerim</a:t>
            </a:r>
          </a:p>
          <a:p>
            <a:pPr>
              <a:lnSpc>
                <a:spcPts val="4385"/>
              </a:lnSpc>
            </a:pPr>
            <a:endParaRPr/>
          </a:p>
          <a:p>
            <a:pPr>
              <a:lnSpc>
                <a:spcPts val="4385"/>
              </a:lnSpc>
            </a:pPr>
            <a:r>
              <a:rPr lang="en-US" sz="4385">
                <a:solidFill>
                  <a:srgbClr val="000000"/>
                </a:solidFill>
                <a:latin typeface="Caveat Bold"/>
              </a:rPr>
              <a:t>      günlük tekrar yapmak gibi</a:t>
            </a:r>
          </a:p>
        </p:txBody>
      </p:sp>
      <p:sp>
        <p:nvSpPr>
          <p:cNvPr id="16" name="TextBox 16"/>
          <p:cNvSpPr txBox="1"/>
          <p:nvPr/>
        </p:nvSpPr>
        <p:spPr>
          <a:xfrm>
            <a:off x="9908627" y="4399311"/>
            <a:ext cx="6792918" cy="2225948"/>
          </a:xfrm>
          <a:prstGeom prst="rect">
            <a:avLst/>
          </a:prstGeom>
        </p:spPr>
        <p:txBody>
          <a:bodyPr lIns="0" tIns="0" rIns="0" bIns="0" rtlCol="0" anchor="t">
            <a:spAutoFit/>
          </a:bodyPr>
          <a:lstStyle/>
          <a:p>
            <a:pPr algn="ctr">
              <a:lnSpc>
                <a:spcPts val="4385"/>
              </a:lnSpc>
            </a:pPr>
            <a:r>
              <a:rPr lang="en-US" sz="4385">
                <a:solidFill>
                  <a:srgbClr val="FA643F"/>
                </a:solidFill>
                <a:latin typeface="Caveat Bold"/>
              </a:rPr>
              <a:t>orta dönem hedeflerim</a:t>
            </a:r>
          </a:p>
          <a:p>
            <a:pPr algn="ctr">
              <a:lnSpc>
                <a:spcPts val="4385"/>
              </a:lnSpc>
            </a:pPr>
            <a:endParaRPr/>
          </a:p>
          <a:p>
            <a:pPr algn="ctr">
              <a:lnSpc>
                <a:spcPts val="4385"/>
              </a:lnSpc>
            </a:pPr>
            <a:r>
              <a:rPr lang="en-US" sz="4385">
                <a:solidFill>
                  <a:srgbClr val="000000"/>
                </a:solidFill>
                <a:latin typeface="Caveat Bold"/>
              </a:rPr>
              <a:t>      okul sınavlarından yüksek not almak gibi</a:t>
            </a:r>
          </a:p>
        </p:txBody>
      </p:sp>
      <p:sp>
        <p:nvSpPr>
          <p:cNvPr id="17" name="TextBox 17"/>
          <p:cNvSpPr txBox="1"/>
          <p:nvPr/>
        </p:nvSpPr>
        <p:spPr>
          <a:xfrm>
            <a:off x="10299265" y="7387958"/>
            <a:ext cx="6318454" cy="2225948"/>
          </a:xfrm>
          <a:prstGeom prst="rect">
            <a:avLst/>
          </a:prstGeom>
        </p:spPr>
        <p:txBody>
          <a:bodyPr lIns="0" tIns="0" rIns="0" bIns="0" rtlCol="0" anchor="t">
            <a:spAutoFit/>
          </a:bodyPr>
          <a:lstStyle/>
          <a:p>
            <a:pPr algn="ctr">
              <a:lnSpc>
                <a:spcPts val="4385"/>
              </a:lnSpc>
            </a:pPr>
            <a:r>
              <a:rPr lang="en-US" sz="4385">
                <a:solidFill>
                  <a:srgbClr val="FA643F"/>
                </a:solidFill>
                <a:latin typeface="Caveat Bold"/>
              </a:rPr>
              <a:t>uzun dönem hedeflerim</a:t>
            </a:r>
          </a:p>
          <a:p>
            <a:pPr>
              <a:lnSpc>
                <a:spcPts val="4385"/>
              </a:lnSpc>
            </a:pPr>
            <a:endParaRPr/>
          </a:p>
          <a:p>
            <a:pPr algn="ctr">
              <a:lnSpc>
                <a:spcPts val="4385"/>
              </a:lnSpc>
            </a:pPr>
            <a:r>
              <a:rPr lang="en-US" sz="4385">
                <a:solidFill>
                  <a:srgbClr val="000000"/>
                </a:solidFill>
                <a:latin typeface="Caveat Bold"/>
              </a:rPr>
              <a:t>yıl sonu ortalamanı yükseltmek   gibi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491</Words>
  <Application>Microsoft Office PowerPoint</Application>
  <PresentationFormat>Özel</PresentationFormat>
  <Paragraphs>55</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Caveat</vt:lpstr>
      <vt:lpstr>Poppins Medium</vt:lpstr>
      <vt:lpstr>Calibri</vt:lpstr>
      <vt:lpstr>Caveat Bold</vt:lpstr>
      <vt:lpstr>Montserrat Semi-Bold Bold</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El Yazısı Ders Müfredatı Eğitim Sunumu</dc:title>
  <cp:lastModifiedBy>ronaldinho424</cp:lastModifiedBy>
  <cp:revision>2</cp:revision>
  <dcterms:created xsi:type="dcterms:W3CDTF">2006-08-16T00:00:00Z</dcterms:created>
  <dcterms:modified xsi:type="dcterms:W3CDTF">2022-08-22T20:52:12Z</dcterms:modified>
  <dc:identifier>DAFJxKuCB6k</dc:identifier>
</cp:coreProperties>
</file>