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18288000" cy="10287000"/>
  <p:embeddedFontLst>
    <p:embeddedFont>
      <p:font typeface="Tahoma"/>
      <p:regular r:id="rId25"/>
      <p:bold r:id="rId26"/>
    </p:embeddedFon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1" roundtripDataSignature="AMtx7mgOA//5VVuy43ZaJAW3o+dB9bKo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5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6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7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8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/>
          <p:nvPr>
            <p:ph type="title"/>
          </p:nvPr>
        </p:nvSpPr>
        <p:spPr>
          <a:xfrm>
            <a:off x="1143463" y="1521492"/>
            <a:ext cx="16001072" cy="1239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950">
                <a:solidFill>
                  <a:srgbClr val="F1A71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" type="body"/>
          </p:nvPr>
        </p:nvSpPr>
        <p:spPr>
          <a:xfrm>
            <a:off x="1406702" y="3251823"/>
            <a:ext cx="15474594" cy="31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>
            <p:ph type="title"/>
          </p:nvPr>
        </p:nvSpPr>
        <p:spPr>
          <a:xfrm>
            <a:off x="1143463" y="1521492"/>
            <a:ext cx="16001072" cy="1239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950">
                <a:solidFill>
                  <a:srgbClr val="F1A71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/>
          <p:nvPr/>
        </p:nvSpPr>
        <p:spPr>
          <a:xfrm>
            <a:off x="0" y="11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9D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87901" y="8208704"/>
            <a:ext cx="3936188" cy="207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5856636"/>
            <a:ext cx="3400424" cy="340042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3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/>
          <p:nvPr/>
        </p:nvSpPr>
        <p:spPr>
          <a:xfrm>
            <a:off x="0" y="11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9D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55651" y="8156114"/>
            <a:ext cx="5172937" cy="213088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4"/>
          <p:cNvSpPr/>
          <p:nvPr/>
        </p:nvSpPr>
        <p:spPr>
          <a:xfrm>
            <a:off x="1508764" y="7283277"/>
            <a:ext cx="1258570" cy="1120140"/>
          </a:xfrm>
          <a:custGeom>
            <a:rect b="b" l="l" r="r" t="t"/>
            <a:pathLst>
              <a:path extrusionOk="0" h="1120140" w="1258570">
                <a:moveTo>
                  <a:pt x="706122" y="24129"/>
                </a:moveTo>
                <a:lnTo>
                  <a:pt x="613967" y="24129"/>
                </a:lnTo>
                <a:lnTo>
                  <a:pt x="619324" y="10159"/>
                </a:lnTo>
                <a:lnTo>
                  <a:pt x="622854" y="5079"/>
                </a:lnTo>
                <a:lnTo>
                  <a:pt x="629073" y="2539"/>
                </a:lnTo>
                <a:lnTo>
                  <a:pt x="636539" y="0"/>
                </a:lnTo>
                <a:lnTo>
                  <a:pt x="641404" y="0"/>
                </a:lnTo>
                <a:lnTo>
                  <a:pt x="645807" y="2539"/>
                </a:lnTo>
                <a:lnTo>
                  <a:pt x="651886" y="8889"/>
                </a:lnTo>
                <a:lnTo>
                  <a:pt x="678832" y="8889"/>
                </a:lnTo>
                <a:lnTo>
                  <a:pt x="684256" y="11429"/>
                </a:lnTo>
                <a:lnTo>
                  <a:pt x="691139" y="13969"/>
                </a:lnTo>
                <a:lnTo>
                  <a:pt x="697704" y="17779"/>
                </a:lnTo>
                <a:lnTo>
                  <a:pt x="703634" y="21589"/>
                </a:lnTo>
                <a:lnTo>
                  <a:pt x="706122" y="24129"/>
                </a:lnTo>
                <a:close/>
              </a:path>
              <a:path extrusionOk="0" h="1120140" w="1258570">
                <a:moveTo>
                  <a:pt x="581906" y="355599"/>
                </a:moveTo>
                <a:lnTo>
                  <a:pt x="547378" y="355599"/>
                </a:lnTo>
                <a:lnTo>
                  <a:pt x="547995" y="351789"/>
                </a:lnTo>
                <a:lnTo>
                  <a:pt x="548611" y="349249"/>
                </a:lnTo>
                <a:lnTo>
                  <a:pt x="548611" y="346709"/>
                </a:lnTo>
                <a:lnTo>
                  <a:pt x="557499" y="208279"/>
                </a:lnTo>
                <a:lnTo>
                  <a:pt x="560326" y="161289"/>
                </a:lnTo>
                <a:lnTo>
                  <a:pt x="561198" y="142239"/>
                </a:lnTo>
                <a:lnTo>
                  <a:pt x="562364" y="104139"/>
                </a:lnTo>
                <a:lnTo>
                  <a:pt x="563409" y="85089"/>
                </a:lnTo>
                <a:lnTo>
                  <a:pt x="569348" y="44449"/>
                </a:lnTo>
                <a:lnTo>
                  <a:pt x="588606" y="5079"/>
                </a:lnTo>
                <a:lnTo>
                  <a:pt x="593813" y="1269"/>
                </a:lnTo>
                <a:lnTo>
                  <a:pt x="599541" y="1269"/>
                </a:lnTo>
                <a:lnTo>
                  <a:pt x="605644" y="3809"/>
                </a:lnTo>
                <a:lnTo>
                  <a:pt x="613967" y="24129"/>
                </a:lnTo>
                <a:lnTo>
                  <a:pt x="706122" y="24129"/>
                </a:lnTo>
                <a:lnTo>
                  <a:pt x="718475" y="49529"/>
                </a:lnTo>
                <a:lnTo>
                  <a:pt x="726606" y="49529"/>
                </a:lnTo>
                <a:lnTo>
                  <a:pt x="737150" y="119379"/>
                </a:lnTo>
                <a:lnTo>
                  <a:pt x="740388" y="157479"/>
                </a:lnTo>
                <a:lnTo>
                  <a:pt x="745604" y="224789"/>
                </a:lnTo>
                <a:lnTo>
                  <a:pt x="746528" y="228599"/>
                </a:lnTo>
                <a:lnTo>
                  <a:pt x="747145" y="229869"/>
                </a:lnTo>
                <a:lnTo>
                  <a:pt x="929096" y="229869"/>
                </a:lnTo>
                <a:lnTo>
                  <a:pt x="913656" y="250189"/>
                </a:lnTo>
                <a:lnTo>
                  <a:pt x="882801" y="292099"/>
                </a:lnTo>
                <a:lnTo>
                  <a:pt x="868345" y="311149"/>
                </a:lnTo>
                <a:lnTo>
                  <a:pt x="581906" y="311149"/>
                </a:lnTo>
                <a:lnTo>
                  <a:pt x="581906" y="355599"/>
                </a:lnTo>
                <a:close/>
              </a:path>
              <a:path extrusionOk="0" h="1120140" w="1258570">
                <a:moveTo>
                  <a:pt x="678832" y="8889"/>
                </a:moveTo>
                <a:lnTo>
                  <a:pt x="651886" y="8889"/>
                </a:lnTo>
                <a:lnTo>
                  <a:pt x="660195" y="3809"/>
                </a:lnTo>
                <a:lnTo>
                  <a:pt x="668186" y="3809"/>
                </a:lnTo>
                <a:lnTo>
                  <a:pt x="676120" y="7619"/>
                </a:lnTo>
                <a:lnTo>
                  <a:pt x="678832" y="8889"/>
                </a:lnTo>
                <a:close/>
              </a:path>
              <a:path extrusionOk="0" h="1120140" w="1258570">
                <a:moveTo>
                  <a:pt x="726606" y="49529"/>
                </a:moveTo>
                <a:lnTo>
                  <a:pt x="718475" y="49529"/>
                </a:lnTo>
                <a:lnTo>
                  <a:pt x="720633" y="48259"/>
                </a:lnTo>
                <a:lnTo>
                  <a:pt x="716625" y="30479"/>
                </a:lnTo>
                <a:lnTo>
                  <a:pt x="718166" y="29209"/>
                </a:lnTo>
                <a:lnTo>
                  <a:pt x="719708" y="30479"/>
                </a:lnTo>
                <a:lnTo>
                  <a:pt x="722174" y="33019"/>
                </a:lnTo>
                <a:lnTo>
                  <a:pt x="722791" y="34289"/>
                </a:lnTo>
                <a:lnTo>
                  <a:pt x="726606" y="49529"/>
                </a:lnTo>
                <a:close/>
              </a:path>
              <a:path extrusionOk="0" h="1120140" w="1258570">
                <a:moveTo>
                  <a:pt x="929096" y="229869"/>
                </a:moveTo>
                <a:lnTo>
                  <a:pt x="747145" y="229869"/>
                </a:lnTo>
                <a:lnTo>
                  <a:pt x="756745" y="219709"/>
                </a:lnTo>
                <a:lnTo>
                  <a:pt x="784447" y="187959"/>
                </a:lnTo>
                <a:lnTo>
                  <a:pt x="797934" y="172719"/>
                </a:lnTo>
                <a:lnTo>
                  <a:pt x="804996" y="165099"/>
                </a:lnTo>
                <a:lnTo>
                  <a:pt x="812809" y="157479"/>
                </a:lnTo>
                <a:lnTo>
                  <a:pt x="826884" y="147319"/>
                </a:lnTo>
                <a:lnTo>
                  <a:pt x="839630" y="134619"/>
                </a:lnTo>
                <a:lnTo>
                  <a:pt x="851913" y="121919"/>
                </a:lnTo>
                <a:lnTo>
                  <a:pt x="864600" y="110489"/>
                </a:lnTo>
                <a:lnTo>
                  <a:pt x="870434" y="104139"/>
                </a:lnTo>
                <a:lnTo>
                  <a:pt x="875891" y="97789"/>
                </a:lnTo>
                <a:lnTo>
                  <a:pt x="880944" y="91439"/>
                </a:lnTo>
                <a:lnTo>
                  <a:pt x="885564" y="85089"/>
                </a:lnTo>
                <a:lnTo>
                  <a:pt x="895010" y="72389"/>
                </a:lnTo>
                <a:lnTo>
                  <a:pt x="905409" y="60959"/>
                </a:lnTo>
                <a:lnTo>
                  <a:pt x="916907" y="49529"/>
                </a:lnTo>
                <a:lnTo>
                  <a:pt x="929648" y="40639"/>
                </a:lnTo>
                <a:lnTo>
                  <a:pt x="935814" y="35559"/>
                </a:lnTo>
                <a:lnTo>
                  <a:pt x="945987" y="31749"/>
                </a:lnTo>
                <a:lnTo>
                  <a:pt x="950919" y="33019"/>
                </a:lnTo>
                <a:lnTo>
                  <a:pt x="952153" y="41909"/>
                </a:lnTo>
                <a:lnTo>
                  <a:pt x="1011343" y="41909"/>
                </a:lnTo>
                <a:lnTo>
                  <a:pt x="1015659" y="48259"/>
                </a:lnTo>
                <a:lnTo>
                  <a:pt x="1024676" y="48259"/>
                </a:lnTo>
                <a:lnTo>
                  <a:pt x="1025832" y="52069"/>
                </a:lnTo>
                <a:lnTo>
                  <a:pt x="1026757" y="57149"/>
                </a:lnTo>
                <a:lnTo>
                  <a:pt x="1026449" y="62229"/>
                </a:lnTo>
                <a:lnTo>
                  <a:pt x="1025215" y="68579"/>
                </a:lnTo>
                <a:lnTo>
                  <a:pt x="1023674" y="73659"/>
                </a:lnTo>
                <a:lnTo>
                  <a:pt x="1021516" y="80009"/>
                </a:lnTo>
                <a:lnTo>
                  <a:pt x="1032586" y="80009"/>
                </a:lnTo>
                <a:lnTo>
                  <a:pt x="1006410" y="126999"/>
                </a:lnTo>
                <a:lnTo>
                  <a:pt x="975452" y="167639"/>
                </a:lnTo>
                <a:lnTo>
                  <a:pt x="944537" y="209549"/>
                </a:lnTo>
                <a:lnTo>
                  <a:pt x="929096" y="229869"/>
                </a:lnTo>
                <a:close/>
              </a:path>
              <a:path extrusionOk="0" h="1120140" w="1258570">
                <a:moveTo>
                  <a:pt x="1011343" y="41909"/>
                </a:moveTo>
                <a:lnTo>
                  <a:pt x="952153" y="41909"/>
                </a:lnTo>
                <a:lnTo>
                  <a:pt x="959551" y="36829"/>
                </a:lnTo>
                <a:lnTo>
                  <a:pt x="962942" y="35559"/>
                </a:lnTo>
                <a:lnTo>
                  <a:pt x="969108" y="31749"/>
                </a:lnTo>
                <a:lnTo>
                  <a:pt x="977123" y="31749"/>
                </a:lnTo>
                <a:lnTo>
                  <a:pt x="982056" y="38099"/>
                </a:lnTo>
                <a:lnTo>
                  <a:pt x="983906" y="39369"/>
                </a:lnTo>
                <a:lnTo>
                  <a:pt x="1006616" y="39369"/>
                </a:lnTo>
                <a:lnTo>
                  <a:pt x="1011343" y="41909"/>
                </a:lnTo>
                <a:close/>
              </a:path>
              <a:path extrusionOk="0" h="1120140" w="1258570">
                <a:moveTo>
                  <a:pt x="1006616" y="39369"/>
                </a:moveTo>
                <a:lnTo>
                  <a:pt x="986680" y="39369"/>
                </a:lnTo>
                <a:lnTo>
                  <a:pt x="989146" y="38099"/>
                </a:lnTo>
                <a:lnTo>
                  <a:pt x="996237" y="36829"/>
                </a:lnTo>
                <a:lnTo>
                  <a:pt x="1004252" y="38099"/>
                </a:lnTo>
                <a:lnTo>
                  <a:pt x="1006616" y="39369"/>
                </a:lnTo>
                <a:close/>
              </a:path>
              <a:path extrusionOk="0" h="1120140" w="1258570">
                <a:moveTo>
                  <a:pt x="1024676" y="48259"/>
                </a:moveTo>
                <a:lnTo>
                  <a:pt x="1015659" y="48259"/>
                </a:lnTo>
                <a:lnTo>
                  <a:pt x="1018433" y="46989"/>
                </a:lnTo>
                <a:lnTo>
                  <a:pt x="1024291" y="46989"/>
                </a:lnTo>
                <a:lnTo>
                  <a:pt x="1024676" y="48259"/>
                </a:lnTo>
                <a:close/>
              </a:path>
              <a:path extrusionOk="0" h="1120140" w="1258570">
                <a:moveTo>
                  <a:pt x="1032586" y="80009"/>
                </a:moveTo>
                <a:lnTo>
                  <a:pt x="1023674" y="80009"/>
                </a:lnTo>
                <a:lnTo>
                  <a:pt x="1034772" y="58419"/>
                </a:lnTo>
                <a:lnTo>
                  <a:pt x="1036930" y="58419"/>
                </a:lnTo>
                <a:lnTo>
                  <a:pt x="1036930" y="64769"/>
                </a:lnTo>
                <a:lnTo>
                  <a:pt x="1036314" y="67309"/>
                </a:lnTo>
                <a:lnTo>
                  <a:pt x="1032586" y="80009"/>
                </a:lnTo>
                <a:close/>
              </a:path>
              <a:path extrusionOk="0" h="1120140" w="1258570">
                <a:moveTo>
                  <a:pt x="326337" y="154939"/>
                </a:moveTo>
                <a:lnTo>
                  <a:pt x="305069" y="154939"/>
                </a:lnTo>
                <a:lnTo>
                  <a:pt x="301552" y="149859"/>
                </a:lnTo>
                <a:lnTo>
                  <a:pt x="294404" y="137159"/>
                </a:lnTo>
                <a:lnTo>
                  <a:pt x="290888" y="132079"/>
                </a:lnTo>
                <a:lnTo>
                  <a:pt x="293046" y="129539"/>
                </a:lnTo>
                <a:lnTo>
                  <a:pt x="297670" y="132079"/>
                </a:lnTo>
                <a:lnTo>
                  <a:pt x="306302" y="137159"/>
                </a:lnTo>
                <a:lnTo>
                  <a:pt x="326337" y="154939"/>
                </a:lnTo>
                <a:close/>
              </a:path>
              <a:path extrusionOk="0" h="1120140" w="1258570">
                <a:moveTo>
                  <a:pt x="329199" y="157479"/>
                </a:moveTo>
                <a:lnTo>
                  <a:pt x="280406" y="157479"/>
                </a:lnTo>
                <a:lnTo>
                  <a:pt x="276398" y="152399"/>
                </a:lnTo>
                <a:lnTo>
                  <a:pt x="272082" y="146049"/>
                </a:lnTo>
                <a:lnTo>
                  <a:pt x="267767" y="140969"/>
                </a:lnTo>
                <a:lnTo>
                  <a:pt x="273624" y="134619"/>
                </a:lnTo>
                <a:lnTo>
                  <a:pt x="278248" y="134619"/>
                </a:lnTo>
                <a:lnTo>
                  <a:pt x="284105" y="139699"/>
                </a:lnTo>
                <a:lnTo>
                  <a:pt x="288898" y="144779"/>
                </a:lnTo>
                <a:lnTo>
                  <a:pt x="294009" y="148589"/>
                </a:lnTo>
                <a:lnTo>
                  <a:pt x="299409" y="152399"/>
                </a:lnTo>
                <a:lnTo>
                  <a:pt x="305069" y="154939"/>
                </a:lnTo>
                <a:lnTo>
                  <a:pt x="326337" y="154939"/>
                </a:lnTo>
                <a:lnTo>
                  <a:pt x="329199" y="157479"/>
                </a:lnTo>
                <a:close/>
              </a:path>
              <a:path extrusionOk="0" h="1120140" w="1258570">
                <a:moveTo>
                  <a:pt x="354096" y="180339"/>
                </a:moveTo>
                <a:lnTo>
                  <a:pt x="247112" y="180339"/>
                </a:lnTo>
                <a:lnTo>
                  <a:pt x="243412" y="176529"/>
                </a:lnTo>
                <a:lnTo>
                  <a:pt x="240021" y="171449"/>
                </a:lnTo>
                <a:lnTo>
                  <a:pt x="232006" y="162559"/>
                </a:lnTo>
                <a:lnTo>
                  <a:pt x="232931" y="160019"/>
                </a:lnTo>
                <a:lnTo>
                  <a:pt x="237555" y="156209"/>
                </a:lnTo>
                <a:lnTo>
                  <a:pt x="244029" y="152399"/>
                </a:lnTo>
                <a:lnTo>
                  <a:pt x="250194" y="148589"/>
                </a:lnTo>
                <a:lnTo>
                  <a:pt x="256977" y="144779"/>
                </a:lnTo>
                <a:lnTo>
                  <a:pt x="262526" y="144779"/>
                </a:lnTo>
                <a:lnTo>
                  <a:pt x="264992" y="146049"/>
                </a:lnTo>
                <a:lnTo>
                  <a:pt x="269925" y="149859"/>
                </a:lnTo>
                <a:lnTo>
                  <a:pt x="280406" y="157479"/>
                </a:lnTo>
                <a:lnTo>
                  <a:pt x="329199" y="157479"/>
                </a:lnTo>
                <a:lnTo>
                  <a:pt x="336354" y="163829"/>
                </a:lnTo>
                <a:lnTo>
                  <a:pt x="354096" y="180339"/>
                </a:lnTo>
                <a:close/>
              </a:path>
              <a:path extrusionOk="0" h="1120140" w="1258570">
                <a:moveTo>
                  <a:pt x="414841" y="234949"/>
                </a:moveTo>
                <a:lnTo>
                  <a:pt x="238788" y="234949"/>
                </a:lnTo>
                <a:lnTo>
                  <a:pt x="241563" y="232409"/>
                </a:lnTo>
                <a:lnTo>
                  <a:pt x="239405" y="227329"/>
                </a:lnTo>
                <a:lnTo>
                  <a:pt x="236630" y="223519"/>
                </a:lnTo>
                <a:lnTo>
                  <a:pt x="233547" y="218439"/>
                </a:lnTo>
                <a:lnTo>
                  <a:pt x="228316" y="212089"/>
                </a:lnTo>
                <a:lnTo>
                  <a:pt x="217507" y="199389"/>
                </a:lnTo>
                <a:lnTo>
                  <a:pt x="212276" y="193039"/>
                </a:lnTo>
                <a:lnTo>
                  <a:pt x="208610" y="189229"/>
                </a:lnTo>
                <a:lnTo>
                  <a:pt x="207921" y="185419"/>
                </a:lnTo>
                <a:lnTo>
                  <a:pt x="210412" y="180339"/>
                </a:lnTo>
                <a:lnTo>
                  <a:pt x="222141" y="167639"/>
                </a:lnTo>
                <a:lnTo>
                  <a:pt x="225532" y="172719"/>
                </a:lnTo>
                <a:lnTo>
                  <a:pt x="229540" y="175259"/>
                </a:lnTo>
                <a:lnTo>
                  <a:pt x="230464" y="176529"/>
                </a:lnTo>
                <a:lnTo>
                  <a:pt x="231698" y="176529"/>
                </a:lnTo>
                <a:lnTo>
                  <a:pt x="232622" y="177799"/>
                </a:lnTo>
                <a:lnTo>
                  <a:pt x="240175" y="177799"/>
                </a:lnTo>
                <a:lnTo>
                  <a:pt x="241254" y="179069"/>
                </a:lnTo>
                <a:lnTo>
                  <a:pt x="244029" y="180339"/>
                </a:lnTo>
                <a:lnTo>
                  <a:pt x="354096" y="180339"/>
                </a:lnTo>
                <a:lnTo>
                  <a:pt x="366378" y="191769"/>
                </a:lnTo>
                <a:lnTo>
                  <a:pt x="414841" y="234949"/>
                </a:lnTo>
                <a:close/>
              </a:path>
              <a:path extrusionOk="0" h="1120140" w="1258570">
                <a:moveTo>
                  <a:pt x="240175" y="177799"/>
                </a:moveTo>
                <a:lnTo>
                  <a:pt x="232622" y="177799"/>
                </a:lnTo>
                <a:lnTo>
                  <a:pt x="230773" y="170179"/>
                </a:lnTo>
                <a:lnTo>
                  <a:pt x="239096" y="176529"/>
                </a:lnTo>
                <a:lnTo>
                  <a:pt x="240175" y="177799"/>
                </a:lnTo>
                <a:close/>
              </a:path>
              <a:path extrusionOk="0" h="1120140" w="1258570">
                <a:moveTo>
                  <a:pt x="211637" y="212089"/>
                </a:moveTo>
                <a:lnTo>
                  <a:pt x="200561" y="212089"/>
                </a:lnTo>
                <a:lnTo>
                  <a:pt x="201486" y="210819"/>
                </a:lnTo>
                <a:lnTo>
                  <a:pt x="195320" y="200659"/>
                </a:lnTo>
                <a:lnTo>
                  <a:pt x="196553" y="199389"/>
                </a:lnTo>
                <a:lnTo>
                  <a:pt x="211637" y="212089"/>
                </a:lnTo>
                <a:close/>
              </a:path>
              <a:path extrusionOk="0" h="1120140" w="1258570">
                <a:moveTo>
                  <a:pt x="74165" y="683259"/>
                </a:moveTo>
                <a:lnTo>
                  <a:pt x="58091" y="683259"/>
                </a:lnTo>
                <a:lnTo>
                  <a:pt x="42682" y="680719"/>
                </a:lnTo>
                <a:lnTo>
                  <a:pt x="5462" y="661669"/>
                </a:lnTo>
                <a:lnTo>
                  <a:pt x="0" y="645159"/>
                </a:lnTo>
                <a:lnTo>
                  <a:pt x="2644" y="634999"/>
                </a:lnTo>
                <a:lnTo>
                  <a:pt x="36863" y="603249"/>
                </a:lnTo>
                <a:lnTo>
                  <a:pt x="118558" y="567689"/>
                </a:lnTo>
                <a:lnTo>
                  <a:pt x="144006" y="561339"/>
                </a:lnTo>
                <a:lnTo>
                  <a:pt x="152469" y="558799"/>
                </a:lnTo>
                <a:lnTo>
                  <a:pt x="186997" y="543559"/>
                </a:lnTo>
                <a:lnTo>
                  <a:pt x="222372" y="532129"/>
                </a:lnTo>
                <a:lnTo>
                  <a:pt x="257747" y="521969"/>
                </a:lnTo>
                <a:lnTo>
                  <a:pt x="328498" y="499109"/>
                </a:lnTo>
                <a:lnTo>
                  <a:pt x="373083" y="486409"/>
                </a:lnTo>
                <a:lnTo>
                  <a:pt x="395477" y="481329"/>
                </a:lnTo>
                <a:lnTo>
                  <a:pt x="417900" y="474979"/>
                </a:lnTo>
                <a:lnTo>
                  <a:pt x="419441" y="474979"/>
                </a:lnTo>
                <a:lnTo>
                  <a:pt x="421291" y="473709"/>
                </a:lnTo>
                <a:lnTo>
                  <a:pt x="424374" y="472439"/>
                </a:lnTo>
                <a:lnTo>
                  <a:pt x="394779" y="445769"/>
                </a:lnTo>
                <a:lnTo>
                  <a:pt x="357277" y="412749"/>
                </a:lnTo>
                <a:lnTo>
                  <a:pt x="320056" y="378459"/>
                </a:lnTo>
                <a:lnTo>
                  <a:pt x="283398" y="344169"/>
                </a:lnTo>
                <a:lnTo>
                  <a:pt x="247583" y="308609"/>
                </a:lnTo>
                <a:lnTo>
                  <a:pt x="212892" y="271779"/>
                </a:lnTo>
                <a:lnTo>
                  <a:pt x="186997" y="232409"/>
                </a:lnTo>
                <a:lnTo>
                  <a:pt x="185431" y="224789"/>
                </a:lnTo>
                <a:lnTo>
                  <a:pt x="185571" y="218439"/>
                </a:lnTo>
                <a:lnTo>
                  <a:pt x="187734" y="212089"/>
                </a:lnTo>
                <a:lnTo>
                  <a:pt x="192237" y="205739"/>
                </a:lnTo>
                <a:lnTo>
                  <a:pt x="200561" y="212089"/>
                </a:lnTo>
                <a:lnTo>
                  <a:pt x="211637" y="212089"/>
                </a:lnTo>
                <a:lnTo>
                  <a:pt x="238788" y="234949"/>
                </a:lnTo>
                <a:lnTo>
                  <a:pt x="414841" y="234949"/>
                </a:lnTo>
                <a:lnTo>
                  <a:pt x="454610" y="270509"/>
                </a:lnTo>
                <a:lnTo>
                  <a:pt x="482909" y="297179"/>
                </a:lnTo>
                <a:lnTo>
                  <a:pt x="511150" y="322579"/>
                </a:lnTo>
                <a:lnTo>
                  <a:pt x="539363" y="349249"/>
                </a:lnTo>
                <a:lnTo>
                  <a:pt x="541521" y="350519"/>
                </a:lnTo>
                <a:lnTo>
                  <a:pt x="543987" y="351789"/>
                </a:lnTo>
                <a:lnTo>
                  <a:pt x="547378" y="355599"/>
                </a:lnTo>
                <a:lnTo>
                  <a:pt x="581906" y="355599"/>
                </a:lnTo>
                <a:lnTo>
                  <a:pt x="581906" y="383539"/>
                </a:lnTo>
                <a:lnTo>
                  <a:pt x="1111015" y="383539"/>
                </a:lnTo>
                <a:lnTo>
                  <a:pt x="1040938" y="411479"/>
                </a:lnTo>
                <a:lnTo>
                  <a:pt x="992326" y="429259"/>
                </a:lnTo>
                <a:lnTo>
                  <a:pt x="943598" y="448309"/>
                </a:lnTo>
                <a:lnTo>
                  <a:pt x="845795" y="483869"/>
                </a:lnTo>
                <a:lnTo>
                  <a:pt x="744371" y="519429"/>
                </a:lnTo>
                <a:lnTo>
                  <a:pt x="741904" y="520699"/>
                </a:lnTo>
                <a:lnTo>
                  <a:pt x="740980" y="520699"/>
                </a:lnTo>
                <a:lnTo>
                  <a:pt x="747041" y="525779"/>
                </a:lnTo>
                <a:lnTo>
                  <a:pt x="726182" y="525779"/>
                </a:lnTo>
                <a:lnTo>
                  <a:pt x="725257" y="528319"/>
                </a:lnTo>
                <a:lnTo>
                  <a:pt x="834226" y="617219"/>
                </a:lnTo>
                <a:lnTo>
                  <a:pt x="431464" y="617219"/>
                </a:lnTo>
                <a:lnTo>
                  <a:pt x="410116" y="623569"/>
                </a:lnTo>
                <a:lnTo>
                  <a:pt x="400077" y="626109"/>
                </a:lnTo>
                <a:lnTo>
                  <a:pt x="390154" y="627379"/>
                </a:lnTo>
                <a:lnTo>
                  <a:pt x="371142" y="632459"/>
                </a:lnTo>
                <a:lnTo>
                  <a:pt x="280637" y="650239"/>
                </a:lnTo>
                <a:lnTo>
                  <a:pt x="247574" y="657859"/>
                </a:lnTo>
                <a:lnTo>
                  <a:pt x="181448" y="670559"/>
                </a:lnTo>
                <a:lnTo>
                  <a:pt x="154757" y="674369"/>
                </a:lnTo>
                <a:lnTo>
                  <a:pt x="127922" y="676909"/>
                </a:lnTo>
                <a:lnTo>
                  <a:pt x="101029" y="680719"/>
                </a:lnTo>
                <a:lnTo>
                  <a:pt x="74165" y="683259"/>
                </a:lnTo>
                <a:close/>
              </a:path>
              <a:path extrusionOk="0" h="1120140" w="1258570">
                <a:moveTo>
                  <a:pt x="1212998" y="280669"/>
                </a:moveTo>
                <a:lnTo>
                  <a:pt x="1164559" y="280669"/>
                </a:lnTo>
                <a:lnTo>
                  <a:pt x="1172266" y="279399"/>
                </a:lnTo>
                <a:lnTo>
                  <a:pt x="1177815" y="279399"/>
                </a:lnTo>
                <a:lnTo>
                  <a:pt x="1183981" y="275589"/>
                </a:lnTo>
                <a:lnTo>
                  <a:pt x="1189221" y="276859"/>
                </a:lnTo>
                <a:lnTo>
                  <a:pt x="1201008" y="279399"/>
                </a:lnTo>
                <a:lnTo>
                  <a:pt x="1212998" y="280669"/>
                </a:lnTo>
                <a:close/>
              </a:path>
              <a:path extrusionOk="0" h="1120140" w="1258570">
                <a:moveTo>
                  <a:pt x="1117378" y="380999"/>
                </a:moveTo>
                <a:lnTo>
                  <a:pt x="817433" y="380999"/>
                </a:lnTo>
                <a:lnTo>
                  <a:pt x="821441" y="379729"/>
                </a:lnTo>
                <a:lnTo>
                  <a:pt x="823907" y="379729"/>
                </a:lnTo>
                <a:lnTo>
                  <a:pt x="826374" y="378459"/>
                </a:lnTo>
                <a:lnTo>
                  <a:pt x="1114001" y="293369"/>
                </a:lnTo>
                <a:lnTo>
                  <a:pt x="1122922" y="289559"/>
                </a:lnTo>
                <a:lnTo>
                  <a:pt x="1149453" y="281939"/>
                </a:lnTo>
                <a:lnTo>
                  <a:pt x="1156852" y="279399"/>
                </a:lnTo>
                <a:lnTo>
                  <a:pt x="1164559" y="280669"/>
                </a:lnTo>
                <a:lnTo>
                  <a:pt x="1212998" y="280669"/>
                </a:lnTo>
                <a:lnTo>
                  <a:pt x="1224814" y="283209"/>
                </a:lnTo>
                <a:lnTo>
                  <a:pt x="1236080" y="288289"/>
                </a:lnTo>
                <a:lnTo>
                  <a:pt x="1245329" y="294639"/>
                </a:lnTo>
                <a:lnTo>
                  <a:pt x="1247179" y="294639"/>
                </a:lnTo>
                <a:lnTo>
                  <a:pt x="1248103" y="298449"/>
                </a:lnTo>
                <a:lnTo>
                  <a:pt x="1258277" y="298449"/>
                </a:lnTo>
                <a:lnTo>
                  <a:pt x="1256427" y="311149"/>
                </a:lnTo>
                <a:lnTo>
                  <a:pt x="1253224" y="321309"/>
                </a:lnTo>
                <a:lnTo>
                  <a:pt x="1247448" y="327659"/>
                </a:lnTo>
                <a:lnTo>
                  <a:pt x="1239997" y="331469"/>
                </a:lnTo>
                <a:lnTo>
                  <a:pt x="1231764" y="335279"/>
                </a:lnTo>
                <a:lnTo>
                  <a:pt x="1117378" y="380999"/>
                </a:lnTo>
                <a:close/>
              </a:path>
              <a:path extrusionOk="0" h="1120140" w="1258570">
                <a:moveTo>
                  <a:pt x="1111015" y="383539"/>
                </a:moveTo>
                <a:lnTo>
                  <a:pt x="582522" y="383539"/>
                </a:lnTo>
                <a:lnTo>
                  <a:pt x="582522" y="312419"/>
                </a:lnTo>
                <a:lnTo>
                  <a:pt x="581906" y="311149"/>
                </a:lnTo>
                <a:lnTo>
                  <a:pt x="868345" y="311149"/>
                </a:lnTo>
                <a:lnTo>
                  <a:pt x="851962" y="332739"/>
                </a:lnTo>
                <a:lnTo>
                  <a:pt x="821133" y="374649"/>
                </a:lnTo>
                <a:lnTo>
                  <a:pt x="819283" y="377189"/>
                </a:lnTo>
                <a:lnTo>
                  <a:pt x="817433" y="380999"/>
                </a:lnTo>
                <a:lnTo>
                  <a:pt x="1117378" y="380999"/>
                </a:lnTo>
                <a:lnTo>
                  <a:pt x="1111015" y="383539"/>
                </a:lnTo>
                <a:close/>
              </a:path>
              <a:path extrusionOk="0" h="1120140" w="1258570">
                <a:moveTo>
                  <a:pt x="928244" y="681989"/>
                </a:moveTo>
                <a:lnTo>
                  <a:pt x="913617" y="681989"/>
                </a:lnTo>
                <a:lnTo>
                  <a:pt x="915159" y="680719"/>
                </a:lnTo>
                <a:lnTo>
                  <a:pt x="908993" y="674369"/>
                </a:lnTo>
                <a:lnTo>
                  <a:pt x="903136" y="668019"/>
                </a:lnTo>
                <a:lnTo>
                  <a:pt x="896662" y="662939"/>
                </a:lnTo>
                <a:lnTo>
                  <a:pt x="855916" y="628649"/>
                </a:lnTo>
                <a:lnTo>
                  <a:pt x="815083" y="595629"/>
                </a:lnTo>
                <a:lnTo>
                  <a:pt x="733272" y="527049"/>
                </a:lnTo>
                <a:lnTo>
                  <a:pt x="731114" y="525779"/>
                </a:lnTo>
                <a:lnTo>
                  <a:pt x="747041" y="525779"/>
                </a:lnTo>
                <a:lnTo>
                  <a:pt x="748557" y="527049"/>
                </a:lnTo>
                <a:lnTo>
                  <a:pt x="770883" y="546099"/>
                </a:lnTo>
                <a:lnTo>
                  <a:pt x="800054" y="571499"/>
                </a:lnTo>
                <a:lnTo>
                  <a:pt x="858281" y="619759"/>
                </a:lnTo>
                <a:lnTo>
                  <a:pt x="887105" y="645159"/>
                </a:lnTo>
                <a:lnTo>
                  <a:pt x="910530" y="665479"/>
                </a:lnTo>
                <a:lnTo>
                  <a:pt x="928244" y="681989"/>
                </a:lnTo>
                <a:close/>
              </a:path>
              <a:path extrusionOk="0" h="1120140" w="1258570">
                <a:moveTo>
                  <a:pt x="295204" y="901699"/>
                </a:moveTo>
                <a:lnTo>
                  <a:pt x="275165" y="881379"/>
                </a:lnTo>
                <a:lnTo>
                  <a:pt x="276707" y="871219"/>
                </a:lnTo>
                <a:lnTo>
                  <a:pt x="301446" y="812799"/>
                </a:lnTo>
                <a:lnTo>
                  <a:pt x="335666" y="756919"/>
                </a:lnTo>
                <a:lnTo>
                  <a:pt x="371219" y="702309"/>
                </a:lnTo>
                <a:lnTo>
                  <a:pt x="408223" y="651509"/>
                </a:lnTo>
                <a:lnTo>
                  <a:pt x="426840" y="624839"/>
                </a:lnTo>
                <a:lnTo>
                  <a:pt x="428073" y="623569"/>
                </a:lnTo>
                <a:lnTo>
                  <a:pt x="429306" y="621029"/>
                </a:lnTo>
                <a:lnTo>
                  <a:pt x="431464" y="617219"/>
                </a:lnTo>
                <a:lnTo>
                  <a:pt x="834226" y="617219"/>
                </a:lnTo>
                <a:lnTo>
                  <a:pt x="913617" y="681989"/>
                </a:lnTo>
                <a:lnTo>
                  <a:pt x="928244" y="681989"/>
                </a:lnTo>
                <a:lnTo>
                  <a:pt x="960727" y="712469"/>
                </a:lnTo>
                <a:lnTo>
                  <a:pt x="528265" y="712469"/>
                </a:lnTo>
                <a:lnTo>
                  <a:pt x="523135" y="718819"/>
                </a:lnTo>
                <a:lnTo>
                  <a:pt x="517976" y="723899"/>
                </a:lnTo>
                <a:lnTo>
                  <a:pt x="512875" y="728979"/>
                </a:lnTo>
                <a:lnTo>
                  <a:pt x="507918" y="735329"/>
                </a:lnTo>
                <a:lnTo>
                  <a:pt x="457707" y="793749"/>
                </a:lnTo>
                <a:lnTo>
                  <a:pt x="396551" y="863599"/>
                </a:lnTo>
                <a:lnTo>
                  <a:pt x="390819" y="871219"/>
                </a:lnTo>
                <a:lnTo>
                  <a:pt x="384914" y="877569"/>
                </a:lnTo>
                <a:lnTo>
                  <a:pt x="382756" y="878839"/>
                </a:lnTo>
                <a:lnTo>
                  <a:pt x="378131" y="878839"/>
                </a:lnTo>
                <a:lnTo>
                  <a:pt x="374740" y="880109"/>
                </a:lnTo>
                <a:lnTo>
                  <a:pt x="370733" y="880109"/>
                </a:lnTo>
                <a:lnTo>
                  <a:pt x="369191" y="881379"/>
                </a:lnTo>
                <a:lnTo>
                  <a:pt x="363266" y="886459"/>
                </a:lnTo>
                <a:lnTo>
                  <a:pt x="357168" y="891539"/>
                </a:lnTo>
                <a:lnTo>
                  <a:pt x="350376" y="895349"/>
                </a:lnTo>
                <a:lnTo>
                  <a:pt x="342371" y="896619"/>
                </a:lnTo>
                <a:lnTo>
                  <a:pt x="340521" y="896619"/>
                </a:lnTo>
                <a:lnTo>
                  <a:pt x="338363" y="899159"/>
                </a:lnTo>
                <a:lnTo>
                  <a:pt x="301369" y="899159"/>
                </a:lnTo>
                <a:lnTo>
                  <a:pt x="295204" y="901699"/>
                </a:lnTo>
                <a:close/>
              </a:path>
              <a:path extrusionOk="0" h="1120140" w="1258570">
                <a:moveTo>
                  <a:pt x="614892" y="1120139"/>
                </a:moveTo>
                <a:lnTo>
                  <a:pt x="598288" y="1120139"/>
                </a:lnTo>
                <a:lnTo>
                  <a:pt x="591193" y="1118869"/>
                </a:lnTo>
                <a:lnTo>
                  <a:pt x="566376" y="1084579"/>
                </a:lnTo>
                <a:lnTo>
                  <a:pt x="550582" y="1021079"/>
                </a:lnTo>
                <a:lnTo>
                  <a:pt x="539146" y="949959"/>
                </a:lnTo>
                <a:lnTo>
                  <a:pt x="533756" y="867409"/>
                </a:lnTo>
                <a:lnTo>
                  <a:pt x="532350" y="820419"/>
                </a:lnTo>
                <a:lnTo>
                  <a:pt x="530115" y="726439"/>
                </a:lnTo>
                <a:lnTo>
                  <a:pt x="530423" y="721359"/>
                </a:lnTo>
                <a:lnTo>
                  <a:pt x="528265" y="712469"/>
                </a:lnTo>
                <a:lnTo>
                  <a:pt x="960727" y="712469"/>
                </a:lnTo>
                <a:lnTo>
                  <a:pt x="966117" y="717549"/>
                </a:lnTo>
                <a:lnTo>
                  <a:pt x="698128" y="717549"/>
                </a:lnTo>
                <a:lnTo>
                  <a:pt x="695508" y="739139"/>
                </a:lnTo>
                <a:lnTo>
                  <a:pt x="694227" y="750569"/>
                </a:lnTo>
                <a:lnTo>
                  <a:pt x="692887" y="760729"/>
                </a:lnTo>
                <a:lnTo>
                  <a:pt x="692453" y="765809"/>
                </a:lnTo>
                <a:lnTo>
                  <a:pt x="565875" y="765809"/>
                </a:lnTo>
                <a:lnTo>
                  <a:pt x="564642" y="767079"/>
                </a:lnTo>
                <a:lnTo>
                  <a:pt x="564642" y="861059"/>
                </a:lnTo>
                <a:lnTo>
                  <a:pt x="687117" y="861059"/>
                </a:lnTo>
                <a:lnTo>
                  <a:pt x="687019" y="864869"/>
                </a:lnTo>
                <a:lnTo>
                  <a:pt x="687129" y="878839"/>
                </a:lnTo>
                <a:lnTo>
                  <a:pt x="687772" y="920749"/>
                </a:lnTo>
                <a:lnTo>
                  <a:pt x="689756" y="972819"/>
                </a:lnTo>
                <a:lnTo>
                  <a:pt x="689877" y="990599"/>
                </a:lnTo>
                <a:lnTo>
                  <a:pt x="688995" y="1007109"/>
                </a:lnTo>
                <a:lnTo>
                  <a:pt x="687594" y="1022349"/>
                </a:lnTo>
                <a:lnTo>
                  <a:pt x="686105" y="1038859"/>
                </a:lnTo>
                <a:lnTo>
                  <a:pt x="685180" y="1045209"/>
                </a:lnTo>
                <a:lnTo>
                  <a:pt x="683639" y="1051559"/>
                </a:lnTo>
                <a:lnTo>
                  <a:pt x="683207" y="1052829"/>
                </a:lnTo>
                <a:lnTo>
                  <a:pt x="671616" y="1052829"/>
                </a:lnTo>
                <a:lnTo>
                  <a:pt x="670383" y="1054099"/>
                </a:lnTo>
                <a:lnTo>
                  <a:pt x="667917" y="1059179"/>
                </a:lnTo>
                <a:lnTo>
                  <a:pt x="665359" y="1065529"/>
                </a:lnTo>
                <a:lnTo>
                  <a:pt x="662714" y="1071879"/>
                </a:lnTo>
                <a:lnTo>
                  <a:pt x="659896" y="1076959"/>
                </a:lnTo>
                <a:lnTo>
                  <a:pt x="655585" y="1085849"/>
                </a:lnTo>
                <a:lnTo>
                  <a:pt x="651578" y="1087119"/>
                </a:lnTo>
                <a:lnTo>
                  <a:pt x="647262" y="1089659"/>
                </a:lnTo>
                <a:lnTo>
                  <a:pt x="647570" y="1096009"/>
                </a:lnTo>
                <a:lnTo>
                  <a:pt x="646645" y="1104899"/>
                </a:lnTo>
                <a:lnTo>
                  <a:pt x="612734" y="1104899"/>
                </a:lnTo>
                <a:lnTo>
                  <a:pt x="612734" y="1106169"/>
                </a:lnTo>
                <a:lnTo>
                  <a:pt x="610576" y="1109979"/>
                </a:lnTo>
                <a:lnTo>
                  <a:pt x="614892" y="1120139"/>
                </a:lnTo>
                <a:close/>
              </a:path>
              <a:path extrusionOk="0" h="1120140" w="1258570">
                <a:moveTo>
                  <a:pt x="1053457" y="972819"/>
                </a:moveTo>
                <a:lnTo>
                  <a:pt x="1046487" y="972819"/>
                </a:lnTo>
                <a:lnTo>
                  <a:pt x="1040023" y="970279"/>
                </a:lnTo>
                <a:lnTo>
                  <a:pt x="1033616" y="969009"/>
                </a:lnTo>
                <a:lnTo>
                  <a:pt x="1027326" y="965199"/>
                </a:lnTo>
                <a:lnTo>
                  <a:pt x="1021208" y="962659"/>
                </a:lnTo>
                <a:lnTo>
                  <a:pt x="987259" y="942339"/>
                </a:lnTo>
                <a:lnTo>
                  <a:pt x="954234" y="920749"/>
                </a:lnTo>
                <a:lnTo>
                  <a:pt x="922018" y="897889"/>
                </a:lnTo>
                <a:lnTo>
                  <a:pt x="849355" y="844549"/>
                </a:lnTo>
                <a:lnTo>
                  <a:pt x="809727" y="812799"/>
                </a:lnTo>
                <a:lnTo>
                  <a:pt x="783754" y="789939"/>
                </a:lnTo>
                <a:lnTo>
                  <a:pt x="732040" y="746759"/>
                </a:lnTo>
                <a:lnTo>
                  <a:pt x="725204" y="740409"/>
                </a:lnTo>
                <a:lnTo>
                  <a:pt x="705219" y="721359"/>
                </a:lnTo>
                <a:lnTo>
                  <a:pt x="702752" y="720089"/>
                </a:lnTo>
                <a:lnTo>
                  <a:pt x="700595" y="718819"/>
                </a:lnTo>
                <a:lnTo>
                  <a:pt x="698128" y="717549"/>
                </a:lnTo>
                <a:lnTo>
                  <a:pt x="966117" y="717549"/>
                </a:lnTo>
                <a:lnTo>
                  <a:pt x="979590" y="730249"/>
                </a:lnTo>
                <a:lnTo>
                  <a:pt x="985226" y="735329"/>
                </a:lnTo>
                <a:lnTo>
                  <a:pt x="990688" y="741679"/>
                </a:lnTo>
                <a:lnTo>
                  <a:pt x="996150" y="746759"/>
                </a:lnTo>
                <a:lnTo>
                  <a:pt x="1001786" y="753109"/>
                </a:lnTo>
                <a:lnTo>
                  <a:pt x="1008631" y="760729"/>
                </a:lnTo>
                <a:lnTo>
                  <a:pt x="1013308" y="769619"/>
                </a:lnTo>
                <a:lnTo>
                  <a:pt x="1016309" y="779779"/>
                </a:lnTo>
                <a:lnTo>
                  <a:pt x="1018125" y="788669"/>
                </a:lnTo>
                <a:lnTo>
                  <a:pt x="1018433" y="792479"/>
                </a:lnTo>
                <a:lnTo>
                  <a:pt x="1015967" y="795019"/>
                </a:lnTo>
                <a:lnTo>
                  <a:pt x="1015042" y="797559"/>
                </a:lnTo>
                <a:lnTo>
                  <a:pt x="1089409" y="867409"/>
                </a:lnTo>
                <a:lnTo>
                  <a:pt x="1081015" y="867409"/>
                </a:lnTo>
                <a:lnTo>
                  <a:pt x="1083746" y="872489"/>
                </a:lnTo>
                <a:lnTo>
                  <a:pt x="1088298" y="876299"/>
                </a:lnTo>
                <a:lnTo>
                  <a:pt x="1091983" y="881379"/>
                </a:lnTo>
                <a:lnTo>
                  <a:pt x="1074232" y="881379"/>
                </a:lnTo>
                <a:lnTo>
                  <a:pt x="1079689" y="892809"/>
                </a:lnTo>
                <a:lnTo>
                  <a:pt x="976507" y="892809"/>
                </a:lnTo>
                <a:lnTo>
                  <a:pt x="974966" y="896619"/>
                </a:lnTo>
                <a:lnTo>
                  <a:pt x="981440" y="900429"/>
                </a:lnTo>
                <a:lnTo>
                  <a:pt x="987605" y="906779"/>
                </a:lnTo>
                <a:lnTo>
                  <a:pt x="1007148" y="919479"/>
                </a:lnTo>
                <a:lnTo>
                  <a:pt x="1045254" y="946149"/>
                </a:lnTo>
                <a:lnTo>
                  <a:pt x="1050943" y="949959"/>
                </a:lnTo>
                <a:lnTo>
                  <a:pt x="1056545" y="955039"/>
                </a:lnTo>
                <a:lnTo>
                  <a:pt x="1062205" y="958849"/>
                </a:lnTo>
                <a:lnTo>
                  <a:pt x="1068067" y="963929"/>
                </a:lnTo>
                <a:lnTo>
                  <a:pt x="1065085" y="967739"/>
                </a:lnTo>
                <a:lnTo>
                  <a:pt x="1059936" y="971549"/>
                </a:lnTo>
                <a:lnTo>
                  <a:pt x="1053457" y="972819"/>
                </a:lnTo>
                <a:close/>
              </a:path>
              <a:path extrusionOk="0" h="1120140" w="1258570">
                <a:moveTo>
                  <a:pt x="687117" y="861059"/>
                </a:moveTo>
                <a:lnTo>
                  <a:pt x="568650" y="861059"/>
                </a:lnTo>
                <a:lnTo>
                  <a:pt x="568650" y="769619"/>
                </a:lnTo>
                <a:lnTo>
                  <a:pt x="566800" y="768349"/>
                </a:lnTo>
                <a:lnTo>
                  <a:pt x="565875" y="765809"/>
                </a:lnTo>
                <a:lnTo>
                  <a:pt x="692453" y="765809"/>
                </a:lnTo>
                <a:lnTo>
                  <a:pt x="688331" y="814069"/>
                </a:lnTo>
                <a:lnTo>
                  <a:pt x="687117" y="861059"/>
                </a:lnTo>
                <a:close/>
              </a:path>
              <a:path extrusionOk="0" h="1120140" w="1258570">
                <a:moveTo>
                  <a:pt x="1090880" y="871219"/>
                </a:moveTo>
                <a:lnTo>
                  <a:pt x="1081015" y="867409"/>
                </a:lnTo>
                <a:lnTo>
                  <a:pt x="1089409" y="867409"/>
                </a:lnTo>
                <a:lnTo>
                  <a:pt x="1092113" y="869949"/>
                </a:lnTo>
                <a:lnTo>
                  <a:pt x="1090880" y="871219"/>
                </a:lnTo>
                <a:close/>
              </a:path>
              <a:path extrusionOk="0" h="1120140" w="1258570">
                <a:moveTo>
                  <a:pt x="1092113" y="887729"/>
                </a:moveTo>
                <a:lnTo>
                  <a:pt x="1074232" y="881379"/>
                </a:lnTo>
                <a:lnTo>
                  <a:pt x="1091983" y="881379"/>
                </a:lnTo>
                <a:lnTo>
                  <a:pt x="1092113" y="887729"/>
                </a:lnTo>
                <a:close/>
              </a:path>
              <a:path extrusionOk="0" h="1120140" w="1258570">
                <a:moveTo>
                  <a:pt x="1077932" y="955039"/>
                </a:moveTo>
                <a:lnTo>
                  <a:pt x="1058327" y="943609"/>
                </a:lnTo>
                <a:lnTo>
                  <a:pt x="1045254" y="934719"/>
                </a:lnTo>
                <a:lnTo>
                  <a:pt x="1019050" y="918209"/>
                </a:lnTo>
                <a:lnTo>
                  <a:pt x="1002519" y="908049"/>
                </a:lnTo>
                <a:lnTo>
                  <a:pt x="994209" y="901699"/>
                </a:lnTo>
                <a:lnTo>
                  <a:pt x="985756" y="896619"/>
                </a:lnTo>
                <a:lnTo>
                  <a:pt x="976507" y="892809"/>
                </a:lnTo>
                <a:lnTo>
                  <a:pt x="1079689" y="892809"/>
                </a:lnTo>
                <a:lnTo>
                  <a:pt x="1088177" y="910589"/>
                </a:lnTo>
                <a:lnTo>
                  <a:pt x="1067142" y="910589"/>
                </a:lnTo>
                <a:lnTo>
                  <a:pt x="1066834" y="911859"/>
                </a:lnTo>
                <a:lnTo>
                  <a:pt x="1066217" y="913129"/>
                </a:lnTo>
                <a:lnTo>
                  <a:pt x="1065909" y="913129"/>
                </a:lnTo>
                <a:lnTo>
                  <a:pt x="1081702" y="924559"/>
                </a:lnTo>
                <a:lnTo>
                  <a:pt x="1074541" y="924559"/>
                </a:lnTo>
                <a:lnTo>
                  <a:pt x="1073616" y="925829"/>
                </a:lnTo>
                <a:lnTo>
                  <a:pt x="1076699" y="927099"/>
                </a:lnTo>
                <a:lnTo>
                  <a:pt x="1079473" y="929639"/>
                </a:lnTo>
                <a:lnTo>
                  <a:pt x="1082556" y="932179"/>
                </a:lnTo>
                <a:lnTo>
                  <a:pt x="1088105" y="935989"/>
                </a:lnTo>
                <a:lnTo>
                  <a:pt x="1089647" y="941069"/>
                </a:lnTo>
                <a:lnTo>
                  <a:pt x="1082865" y="952499"/>
                </a:lnTo>
                <a:lnTo>
                  <a:pt x="1077932" y="955039"/>
                </a:lnTo>
                <a:close/>
              </a:path>
              <a:path extrusionOk="0" h="1120140" w="1258570">
                <a:moveTo>
                  <a:pt x="328407" y="905509"/>
                </a:moveTo>
                <a:lnTo>
                  <a:pt x="320907" y="905509"/>
                </a:lnTo>
                <a:lnTo>
                  <a:pt x="314274" y="904239"/>
                </a:lnTo>
                <a:lnTo>
                  <a:pt x="308768" y="899159"/>
                </a:lnTo>
                <a:lnTo>
                  <a:pt x="338363" y="899159"/>
                </a:lnTo>
                <a:lnTo>
                  <a:pt x="336513" y="900429"/>
                </a:lnTo>
                <a:lnTo>
                  <a:pt x="328407" y="905509"/>
                </a:lnTo>
                <a:close/>
              </a:path>
              <a:path extrusionOk="0" h="1120140" w="1258570">
                <a:moveTo>
                  <a:pt x="1089955" y="922019"/>
                </a:moveTo>
                <a:lnTo>
                  <a:pt x="1067142" y="910589"/>
                </a:lnTo>
                <a:lnTo>
                  <a:pt x="1088177" y="910589"/>
                </a:lnTo>
                <a:lnTo>
                  <a:pt x="1092421" y="919479"/>
                </a:lnTo>
                <a:lnTo>
                  <a:pt x="1089955" y="922019"/>
                </a:lnTo>
                <a:close/>
              </a:path>
              <a:path extrusionOk="0" h="1120140" w="1258570">
                <a:moveTo>
                  <a:pt x="1087797" y="930909"/>
                </a:moveTo>
                <a:lnTo>
                  <a:pt x="1074541" y="924559"/>
                </a:lnTo>
                <a:lnTo>
                  <a:pt x="1081702" y="924559"/>
                </a:lnTo>
                <a:lnTo>
                  <a:pt x="1088722" y="929639"/>
                </a:lnTo>
                <a:lnTo>
                  <a:pt x="1087797" y="930909"/>
                </a:lnTo>
                <a:close/>
              </a:path>
              <a:path extrusionOk="0" h="1120140" w="1258570">
                <a:moveTo>
                  <a:pt x="679631" y="1059179"/>
                </a:moveTo>
                <a:lnTo>
                  <a:pt x="677473" y="1059179"/>
                </a:lnTo>
                <a:lnTo>
                  <a:pt x="675932" y="1057909"/>
                </a:lnTo>
                <a:lnTo>
                  <a:pt x="671616" y="1052829"/>
                </a:lnTo>
                <a:lnTo>
                  <a:pt x="683207" y="1052829"/>
                </a:lnTo>
                <a:lnTo>
                  <a:pt x="681481" y="1057909"/>
                </a:lnTo>
                <a:lnTo>
                  <a:pt x="679631" y="1059179"/>
                </a:lnTo>
                <a:close/>
              </a:path>
              <a:path extrusionOk="0" h="1120140" w="1258570">
                <a:moveTo>
                  <a:pt x="629410" y="1113789"/>
                </a:moveTo>
                <a:lnTo>
                  <a:pt x="623447" y="1113789"/>
                </a:lnTo>
                <a:lnTo>
                  <a:pt x="618524" y="1109979"/>
                </a:lnTo>
                <a:lnTo>
                  <a:pt x="614584" y="1104899"/>
                </a:lnTo>
                <a:lnTo>
                  <a:pt x="646645" y="1104899"/>
                </a:lnTo>
                <a:lnTo>
                  <a:pt x="636472" y="1109979"/>
                </a:lnTo>
                <a:lnTo>
                  <a:pt x="629410" y="1113789"/>
                </a:lnTo>
                <a:close/>
              </a:path>
            </a:pathLst>
          </a:custGeom>
          <a:solidFill>
            <a:srgbClr val="F1A71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52806" y="538984"/>
            <a:ext cx="2435194" cy="71247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4"/>
          <p:cNvSpPr txBox="1"/>
          <p:nvPr>
            <p:ph type="ctrTitle"/>
          </p:nvPr>
        </p:nvSpPr>
        <p:spPr>
          <a:xfrm>
            <a:off x="3895787" y="2064780"/>
            <a:ext cx="10496424" cy="3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1143463" y="1521492"/>
            <a:ext cx="16001072" cy="1239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950">
                <a:solidFill>
                  <a:srgbClr val="F1A71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/>
          <p:nvPr/>
        </p:nvSpPr>
        <p:spPr>
          <a:xfrm>
            <a:off x="0" y="11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9D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0"/>
          <p:cNvSpPr txBox="1"/>
          <p:nvPr>
            <p:ph type="title"/>
          </p:nvPr>
        </p:nvSpPr>
        <p:spPr>
          <a:xfrm>
            <a:off x="1143463" y="1521492"/>
            <a:ext cx="16001072" cy="1239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950" u="none" cap="none" strike="noStrike">
                <a:solidFill>
                  <a:srgbClr val="F1A71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20"/>
          <p:cNvSpPr txBox="1"/>
          <p:nvPr>
            <p:ph idx="1" type="body"/>
          </p:nvPr>
        </p:nvSpPr>
        <p:spPr>
          <a:xfrm>
            <a:off x="1406702" y="3251823"/>
            <a:ext cx="15474594" cy="31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8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Relationship Id="rId4" Type="http://schemas.openxmlformats.org/officeDocument/2006/relationships/image" Target="../media/image41.jpg"/><Relationship Id="rId5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Relationship Id="rId4" Type="http://schemas.openxmlformats.org/officeDocument/2006/relationships/image" Target="../media/image40.jpg"/><Relationship Id="rId5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13" Type="http://schemas.openxmlformats.org/officeDocument/2006/relationships/image" Target="../media/image50.jp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Relationship Id="rId4" Type="http://schemas.openxmlformats.org/officeDocument/2006/relationships/image" Target="../media/image46.png"/><Relationship Id="rId9" Type="http://schemas.openxmlformats.org/officeDocument/2006/relationships/image" Target="../media/image54.png"/><Relationship Id="rId5" Type="http://schemas.openxmlformats.org/officeDocument/2006/relationships/image" Target="../media/image52.png"/><Relationship Id="rId6" Type="http://schemas.openxmlformats.org/officeDocument/2006/relationships/image" Target="../media/image44.png"/><Relationship Id="rId7" Type="http://schemas.openxmlformats.org/officeDocument/2006/relationships/image" Target="../media/image59.png"/><Relationship Id="rId8" Type="http://schemas.openxmlformats.org/officeDocument/2006/relationships/image" Target="../media/image62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56.png"/><Relationship Id="rId10" Type="http://schemas.openxmlformats.org/officeDocument/2006/relationships/image" Target="../media/image55.png"/><Relationship Id="rId1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9" Type="http://schemas.openxmlformats.org/officeDocument/2006/relationships/image" Target="../media/image67.png"/><Relationship Id="rId5" Type="http://schemas.openxmlformats.org/officeDocument/2006/relationships/image" Target="../media/image58.png"/><Relationship Id="rId6" Type="http://schemas.openxmlformats.org/officeDocument/2006/relationships/image" Target="../media/image51.png"/><Relationship Id="rId7" Type="http://schemas.openxmlformats.org/officeDocument/2006/relationships/image" Target="../media/image45.png"/><Relationship Id="rId8" Type="http://schemas.openxmlformats.org/officeDocument/2006/relationships/image" Target="../media/image53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6.png"/><Relationship Id="rId10" Type="http://schemas.openxmlformats.org/officeDocument/2006/relationships/image" Target="../media/image55.png"/><Relationship Id="rId1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9" Type="http://schemas.openxmlformats.org/officeDocument/2006/relationships/image" Target="../media/image67.png"/><Relationship Id="rId5" Type="http://schemas.openxmlformats.org/officeDocument/2006/relationships/image" Target="../media/image58.png"/><Relationship Id="rId6" Type="http://schemas.openxmlformats.org/officeDocument/2006/relationships/image" Target="../media/image51.png"/><Relationship Id="rId7" Type="http://schemas.openxmlformats.org/officeDocument/2006/relationships/image" Target="../media/image45.png"/><Relationship Id="rId8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73.png"/><Relationship Id="rId10" Type="http://schemas.openxmlformats.org/officeDocument/2006/relationships/image" Target="../media/image70.png"/><Relationship Id="rId1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0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Relationship Id="rId5" Type="http://schemas.openxmlformats.org/officeDocument/2006/relationships/image" Target="../media/image65.png"/><Relationship Id="rId6" Type="http://schemas.openxmlformats.org/officeDocument/2006/relationships/image" Target="../media/image77.png"/><Relationship Id="rId7" Type="http://schemas.openxmlformats.org/officeDocument/2006/relationships/image" Target="../media/image69.png"/><Relationship Id="rId8" Type="http://schemas.openxmlformats.org/officeDocument/2006/relationships/image" Target="../media/image6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6.png"/><Relationship Id="rId4" Type="http://schemas.openxmlformats.org/officeDocument/2006/relationships/image" Target="../media/image7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5.png"/><Relationship Id="rId4" Type="http://schemas.openxmlformats.org/officeDocument/2006/relationships/image" Target="../media/image6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8.png"/><Relationship Id="rId13" Type="http://schemas.openxmlformats.org/officeDocument/2006/relationships/image" Target="../media/image15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.png"/><Relationship Id="rId15" Type="http://schemas.openxmlformats.org/officeDocument/2006/relationships/image" Target="../media/image17.png"/><Relationship Id="rId14" Type="http://schemas.openxmlformats.org/officeDocument/2006/relationships/image" Target="../media/image4.png"/><Relationship Id="rId17" Type="http://schemas.openxmlformats.org/officeDocument/2006/relationships/image" Target="../media/image21.png"/><Relationship Id="rId16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18" Type="http://schemas.openxmlformats.org/officeDocument/2006/relationships/image" Target="../media/image31.png"/><Relationship Id="rId7" Type="http://schemas.openxmlformats.org/officeDocument/2006/relationships/image" Target="../media/image19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9.jpg"/><Relationship Id="rId5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32.jpg"/><Relationship Id="rId5" Type="http://schemas.openxmlformats.org/officeDocument/2006/relationships/image" Target="../media/image6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Relationship Id="rId4" Type="http://schemas.openxmlformats.org/officeDocument/2006/relationships/image" Target="../media/image35.jpg"/><Relationship Id="rId5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g"/><Relationship Id="rId4" Type="http://schemas.openxmlformats.org/officeDocument/2006/relationships/image" Target="../media/image33.png"/><Relationship Id="rId5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jpg"/><Relationship Id="rId4" Type="http://schemas.openxmlformats.org/officeDocument/2006/relationships/image" Target="../media/image39.png"/><Relationship Id="rId5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55651" y="8156103"/>
            <a:ext cx="5172937" cy="213089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>
            <p:ph type="title"/>
          </p:nvPr>
        </p:nvSpPr>
        <p:spPr>
          <a:xfrm>
            <a:off x="3429000" y="1349450"/>
            <a:ext cx="11126400" cy="39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5250">
            <a:spAutoFit/>
          </a:bodyPr>
          <a:lstStyle/>
          <a:p>
            <a:pPr indent="-2045335" lvl="0" marL="2057400" marR="5080" rtl="0" algn="l">
              <a:lnSpc>
                <a:spcPct val="10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750"/>
              <a:t>SORUMLULUK  BİLİNCİ</a:t>
            </a:r>
            <a:endParaRPr sz="11750"/>
          </a:p>
        </p:txBody>
      </p:sp>
      <p:sp>
        <p:nvSpPr>
          <p:cNvPr id="53" name="Google Shape;53;p1"/>
          <p:cNvSpPr/>
          <p:nvPr/>
        </p:nvSpPr>
        <p:spPr>
          <a:xfrm>
            <a:off x="1508764" y="7283264"/>
            <a:ext cx="1258570" cy="1120140"/>
          </a:xfrm>
          <a:custGeom>
            <a:rect b="b" l="l" r="r" t="t"/>
            <a:pathLst>
              <a:path extrusionOk="0" h="1120140" w="1258570">
                <a:moveTo>
                  <a:pt x="706122" y="24129"/>
                </a:moveTo>
                <a:lnTo>
                  <a:pt x="613967" y="24129"/>
                </a:lnTo>
                <a:lnTo>
                  <a:pt x="619324" y="10159"/>
                </a:lnTo>
                <a:lnTo>
                  <a:pt x="622854" y="5079"/>
                </a:lnTo>
                <a:lnTo>
                  <a:pt x="629073" y="2539"/>
                </a:lnTo>
                <a:lnTo>
                  <a:pt x="636539" y="0"/>
                </a:lnTo>
                <a:lnTo>
                  <a:pt x="641404" y="0"/>
                </a:lnTo>
                <a:lnTo>
                  <a:pt x="645807" y="2539"/>
                </a:lnTo>
                <a:lnTo>
                  <a:pt x="651886" y="8889"/>
                </a:lnTo>
                <a:lnTo>
                  <a:pt x="678832" y="8889"/>
                </a:lnTo>
                <a:lnTo>
                  <a:pt x="684256" y="11429"/>
                </a:lnTo>
                <a:lnTo>
                  <a:pt x="691139" y="13969"/>
                </a:lnTo>
                <a:lnTo>
                  <a:pt x="697704" y="17779"/>
                </a:lnTo>
                <a:lnTo>
                  <a:pt x="703634" y="21589"/>
                </a:lnTo>
                <a:lnTo>
                  <a:pt x="706122" y="24129"/>
                </a:lnTo>
                <a:close/>
              </a:path>
              <a:path extrusionOk="0" h="1120140" w="1258570">
                <a:moveTo>
                  <a:pt x="581906" y="355599"/>
                </a:moveTo>
                <a:lnTo>
                  <a:pt x="547378" y="355599"/>
                </a:lnTo>
                <a:lnTo>
                  <a:pt x="547995" y="351789"/>
                </a:lnTo>
                <a:lnTo>
                  <a:pt x="548611" y="349249"/>
                </a:lnTo>
                <a:lnTo>
                  <a:pt x="548611" y="346709"/>
                </a:lnTo>
                <a:lnTo>
                  <a:pt x="557499" y="208279"/>
                </a:lnTo>
                <a:lnTo>
                  <a:pt x="560326" y="161289"/>
                </a:lnTo>
                <a:lnTo>
                  <a:pt x="561198" y="142239"/>
                </a:lnTo>
                <a:lnTo>
                  <a:pt x="562364" y="104139"/>
                </a:lnTo>
                <a:lnTo>
                  <a:pt x="563409" y="85089"/>
                </a:lnTo>
                <a:lnTo>
                  <a:pt x="569348" y="44449"/>
                </a:lnTo>
                <a:lnTo>
                  <a:pt x="588606" y="5079"/>
                </a:lnTo>
                <a:lnTo>
                  <a:pt x="593813" y="1269"/>
                </a:lnTo>
                <a:lnTo>
                  <a:pt x="599541" y="1269"/>
                </a:lnTo>
                <a:lnTo>
                  <a:pt x="605644" y="3809"/>
                </a:lnTo>
                <a:lnTo>
                  <a:pt x="613967" y="24129"/>
                </a:lnTo>
                <a:lnTo>
                  <a:pt x="706122" y="24129"/>
                </a:lnTo>
                <a:lnTo>
                  <a:pt x="718475" y="49529"/>
                </a:lnTo>
                <a:lnTo>
                  <a:pt x="726606" y="49529"/>
                </a:lnTo>
                <a:lnTo>
                  <a:pt x="737150" y="119379"/>
                </a:lnTo>
                <a:lnTo>
                  <a:pt x="740388" y="157479"/>
                </a:lnTo>
                <a:lnTo>
                  <a:pt x="745604" y="224789"/>
                </a:lnTo>
                <a:lnTo>
                  <a:pt x="746528" y="228599"/>
                </a:lnTo>
                <a:lnTo>
                  <a:pt x="747145" y="229869"/>
                </a:lnTo>
                <a:lnTo>
                  <a:pt x="929096" y="229869"/>
                </a:lnTo>
                <a:lnTo>
                  <a:pt x="913656" y="250189"/>
                </a:lnTo>
                <a:lnTo>
                  <a:pt x="882801" y="292099"/>
                </a:lnTo>
                <a:lnTo>
                  <a:pt x="868345" y="311149"/>
                </a:lnTo>
                <a:lnTo>
                  <a:pt x="581906" y="311149"/>
                </a:lnTo>
                <a:lnTo>
                  <a:pt x="581906" y="355599"/>
                </a:lnTo>
                <a:close/>
              </a:path>
              <a:path extrusionOk="0" h="1120140" w="1258570">
                <a:moveTo>
                  <a:pt x="678832" y="8889"/>
                </a:moveTo>
                <a:lnTo>
                  <a:pt x="651886" y="8889"/>
                </a:lnTo>
                <a:lnTo>
                  <a:pt x="660195" y="3809"/>
                </a:lnTo>
                <a:lnTo>
                  <a:pt x="668186" y="3809"/>
                </a:lnTo>
                <a:lnTo>
                  <a:pt x="676120" y="7619"/>
                </a:lnTo>
                <a:lnTo>
                  <a:pt x="678832" y="8889"/>
                </a:lnTo>
                <a:close/>
              </a:path>
              <a:path extrusionOk="0" h="1120140" w="1258570">
                <a:moveTo>
                  <a:pt x="726606" y="49529"/>
                </a:moveTo>
                <a:lnTo>
                  <a:pt x="718475" y="49529"/>
                </a:lnTo>
                <a:lnTo>
                  <a:pt x="720633" y="48259"/>
                </a:lnTo>
                <a:lnTo>
                  <a:pt x="716625" y="30479"/>
                </a:lnTo>
                <a:lnTo>
                  <a:pt x="718166" y="29209"/>
                </a:lnTo>
                <a:lnTo>
                  <a:pt x="719708" y="30479"/>
                </a:lnTo>
                <a:lnTo>
                  <a:pt x="722174" y="33019"/>
                </a:lnTo>
                <a:lnTo>
                  <a:pt x="722791" y="34289"/>
                </a:lnTo>
                <a:lnTo>
                  <a:pt x="726606" y="49529"/>
                </a:lnTo>
                <a:close/>
              </a:path>
              <a:path extrusionOk="0" h="1120140" w="1258570">
                <a:moveTo>
                  <a:pt x="929096" y="229869"/>
                </a:moveTo>
                <a:lnTo>
                  <a:pt x="747145" y="229869"/>
                </a:lnTo>
                <a:lnTo>
                  <a:pt x="756745" y="219709"/>
                </a:lnTo>
                <a:lnTo>
                  <a:pt x="784447" y="187959"/>
                </a:lnTo>
                <a:lnTo>
                  <a:pt x="797934" y="172719"/>
                </a:lnTo>
                <a:lnTo>
                  <a:pt x="804996" y="165099"/>
                </a:lnTo>
                <a:lnTo>
                  <a:pt x="812809" y="157479"/>
                </a:lnTo>
                <a:lnTo>
                  <a:pt x="826884" y="147319"/>
                </a:lnTo>
                <a:lnTo>
                  <a:pt x="839630" y="134619"/>
                </a:lnTo>
                <a:lnTo>
                  <a:pt x="851913" y="121919"/>
                </a:lnTo>
                <a:lnTo>
                  <a:pt x="864600" y="110489"/>
                </a:lnTo>
                <a:lnTo>
                  <a:pt x="870434" y="104139"/>
                </a:lnTo>
                <a:lnTo>
                  <a:pt x="875891" y="97789"/>
                </a:lnTo>
                <a:lnTo>
                  <a:pt x="880944" y="91439"/>
                </a:lnTo>
                <a:lnTo>
                  <a:pt x="885564" y="85089"/>
                </a:lnTo>
                <a:lnTo>
                  <a:pt x="895010" y="72389"/>
                </a:lnTo>
                <a:lnTo>
                  <a:pt x="905409" y="60959"/>
                </a:lnTo>
                <a:lnTo>
                  <a:pt x="916907" y="49529"/>
                </a:lnTo>
                <a:lnTo>
                  <a:pt x="929648" y="40639"/>
                </a:lnTo>
                <a:lnTo>
                  <a:pt x="935814" y="35559"/>
                </a:lnTo>
                <a:lnTo>
                  <a:pt x="945987" y="31749"/>
                </a:lnTo>
                <a:lnTo>
                  <a:pt x="950919" y="33019"/>
                </a:lnTo>
                <a:lnTo>
                  <a:pt x="952153" y="41909"/>
                </a:lnTo>
                <a:lnTo>
                  <a:pt x="1011343" y="41909"/>
                </a:lnTo>
                <a:lnTo>
                  <a:pt x="1015659" y="48259"/>
                </a:lnTo>
                <a:lnTo>
                  <a:pt x="1024676" y="48259"/>
                </a:lnTo>
                <a:lnTo>
                  <a:pt x="1025832" y="52069"/>
                </a:lnTo>
                <a:lnTo>
                  <a:pt x="1026757" y="57149"/>
                </a:lnTo>
                <a:lnTo>
                  <a:pt x="1026449" y="62229"/>
                </a:lnTo>
                <a:lnTo>
                  <a:pt x="1025215" y="68579"/>
                </a:lnTo>
                <a:lnTo>
                  <a:pt x="1023674" y="73659"/>
                </a:lnTo>
                <a:lnTo>
                  <a:pt x="1021516" y="80009"/>
                </a:lnTo>
                <a:lnTo>
                  <a:pt x="1032586" y="80009"/>
                </a:lnTo>
                <a:lnTo>
                  <a:pt x="1006410" y="126999"/>
                </a:lnTo>
                <a:lnTo>
                  <a:pt x="975452" y="167639"/>
                </a:lnTo>
                <a:lnTo>
                  <a:pt x="944537" y="209549"/>
                </a:lnTo>
                <a:lnTo>
                  <a:pt x="929096" y="229869"/>
                </a:lnTo>
                <a:close/>
              </a:path>
              <a:path extrusionOk="0" h="1120140" w="1258570">
                <a:moveTo>
                  <a:pt x="1011343" y="41909"/>
                </a:moveTo>
                <a:lnTo>
                  <a:pt x="952153" y="41909"/>
                </a:lnTo>
                <a:lnTo>
                  <a:pt x="959551" y="36829"/>
                </a:lnTo>
                <a:lnTo>
                  <a:pt x="962942" y="35559"/>
                </a:lnTo>
                <a:lnTo>
                  <a:pt x="969108" y="31749"/>
                </a:lnTo>
                <a:lnTo>
                  <a:pt x="977123" y="31749"/>
                </a:lnTo>
                <a:lnTo>
                  <a:pt x="982056" y="38099"/>
                </a:lnTo>
                <a:lnTo>
                  <a:pt x="983906" y="39369"/>
                </a:lnTo>
                <a:lnTo>
                  <a:pt x="1006616" y="39369"/>
                </a:lnTo>
                <a:lnTo>
                  <a:pt x="1011343" y="41909"/>
                </a:lnTo>
                <a:close/>
              </a:path>
              <a:path extrusionOk="0" h="1120140" w="1258570">
                <a:moveTo>
                  <a:pt x="1006616" y="39369"/>
                </a:moveTo>
                <a:lnTo>
                  <a:pt x="986680" y="39369"/>
                </a:lnTo>
                <a:lnTo>
                  <a:pt x="989146" y="38099"/>
                </a:lnTo>
                <a:lnTo>
                  <a:pt x="996237" y="36829"/>
                </a:lnTo>
                <a:lnTo>
                  <a:pt x="1004252" y="38099"/>
                </a:lnTo>
                <a:lnTo>
                  <a:pt x="1006616" y="39369"/>
                </a:lnTo>
                <a:close/>
              </a:path>
              <a:path extrusionOk="0" h="1120140" w="1258570">
                <a:moveTo>
                  <a:pt x="1024676" y="48259"/>
                </a:moveTo>
                <a:lnTo>
                  <a:pt x="1015659" y="48259"/>
                </a:lnTo>
                <a:lnTo>
                  <a:pt x="1018433" y="46989"/>
                </a:lnTo>
                <a:lnTo>
                  <a:pt x="1024291" y="46989"/>
                </a:lnTo>
                <a:lnTo>
                  <a:pt x="1024676" y="48259"/>
                </a:lnTo>
                <a:close/>
              </a:path>
              <a:path extrusionOk="0" h="1120140" w="1258570">
                <a:moveTo>
                  <a:pt x="1032586" y="80009"/>
                </a:moveTo>
                <a:lnTo>
                  <a:pt x="1023674" y="80009"/>
                </a:lnTo>
                <a:lnTo>
                  <a:pt x="1034772" y="58419"/>
                </a:lnTo>
                <a:lnTo>
                  <a:pt x="1036930" y="58419"/>
                </a:lnTo>
                <a:lnTo>
                  <a:pt x="1036930" y="64769"/>
                </a:lnTo>
                <a:lnTo>
                  <a:pt x="1036314" y="67309"/>
                </a:lnTo>
                <a:lnTo>
                  <a:pt x="1032586" y="80009"/>
                </a:lnTo>
                <a:close/>
              </a:path>
              <a:path extrusionOk="0" h="1120140" w="1258570">
                <a:moveTo>
                  <a:pt x="326337" y="154939"/>
                </a:moveTo>
                <a:lnTo>
                  <a:pt x="305069" y="154939"/>
                </a:lnTo>
                <a:lnTo>
                  <a:pt x="301552" y="149859"/>
                </a:lnTo>
                <a:lnTo>
                  <a:pt x="294404" y="137159"/>
                </a:lnTo>
                <a:lnTo>
                  <a:pt x="290888" y="132079"/>
                </a:lnTo>
                <a:lnTo>
                  <a:pt x="293046" y="129539"/>
                </a:lnTo>
                <a:lnTo>
                  <a:pt x="297670" y="132079"/>
                </a:lnTo>
                <a:lnTo>
                  <a:pt x="306302" y="137159"/>
                </a:lnTo>
                <a:lnTo>
                  <a:pt x="326337" y="154939"/>
                </a:lnTo>
                <a:close/>
              </a:path>
              <a:path extrusionOk="0" h="1120140" w="1258570">
                <a:moveTo>
                  <a:pt x="329199" y="157479"/>
                </a:moveTo>
                <a:lnTo>
                  <a:pt x="280406" y="157479"/>
                </a:lnTo>
                <a:lnTo>
                  <a:pt x="276398" y="152399"/>
                </a:lnTo>
                <a:lnTo>
                  <a:pt x="272082" y="146049"/>
                </a:lnTo>
                <a:lnTo>
                  <a:pt x="267767" y="140969"/>
                </a:lnTo>
                <a:lnTo>
                  <a:pt x="273624" y="134619"/>
                </a:lnTo>
                <a:lnTo>
                  <a:pt x="278248" y="134619"/>
                </a:lnTo>
                <a:lnTo>
                  <a:pt x="284105" y="139699"/>
                </a:lnTo>
                <a:lnTo>
                  <a:pt x="288898" y="144779"/>
                </a:lnTo>
                <a:lnTo>
                  <a:pt x="294009" y="148589"/>
                </a:lnTo>
                <a:lnTo>
                  <a:pt x="299409" y="152399"/>
                </a:lnTo>
                <a:lnTo>
                  <a:pt x="305069" y="154939"/>
                </a:lnTo>
                <a:lnTo>
                  <a:pt x="326337" y="154939"/>
                </a:lnTo>
                <a:lnTo>
                  <a:pt x="329199" y="157479"/>
                </a:lnTo>
                <a:close/>
              </a:path>
              <a:path extrusionOk="0" h="1120140" w="1258570">
                <a:moveTo>
                  <a:pt x="354096" y="180339"/>
                </a:moveTo>
                <a:lnTo>
                  <a:pt x="247112" y="180339"/>
                </a:lnTo>
                <a:lnTo>
                  <a:pt x="243412" y="176529"/>
                </a:lnTo>
                <a:lnTo>
                  <a:pt x="240021" y="171449"/>
                </a:lnTo>
                <a:lnTo>
                  <a:pt x="232006" y="162559"/>
                </a:lnTo>
                <a:lnTo>
                  <a:pt x="232931" y="160019"/>
                </a:lnTo>
                <a:lnTo>
                  <a:pt x="237555" y="156209"/>
                </a:lnTo>
                <a:lnTo>
                  <a:pt x="244029" y="152399"/>
                </a:lnTo>
                <a:lnTo>
                  <a:pt x="250194" y="148589"/>
                </a:lnTo>
                <a:lnTo>
                  <a:pt x="256977" y="144779"/>
                </a:lnTo>
                <a:lnTo>
                  <a:pt x="262526" y="144779"/>
                </a:lnTo>
                <a:lnTo>
                  <a:pt x="264992" y="146049"/>
                </a:lnTo>
                <a:lnTo>
                  <a:pt x="269925" y="149859"/>
                </a:lnTo>
                <a:lnTo>
                  <a:pt x="280406" y="157479"/>
                </a:lnTo>
                <a:lnTo>
                  <a:pt x="329199" y="157479"/>
                </a:lnTo>
                <a:lnTo>
                  <a:pt x="336354" y="163829"/>
                </a:lnTo>
                <a:lnTo>
                  <a:pt x="354096" y="180339"/>
                </a:lnTo>
                <a:close/>
              </a:path>
              <a:path extrusionOk="0" h="1120140" w="1258570">
                <a:moveTo>
                  <a:pt x="414841" y="234949"/>
                </a:moveTo>
                <a:lnTo>
                  <a:pt x="238788" y="234949"/>
                </a:lnTo>
                <a:lnTo>
                  <a:pt x="241563" y="232409"/>
                </a:lnTo>
                <a:lnTo>
                  <a:pt x="239405" y="227329"/>
                </a:lnTo>
                <a:lnTo>
                  <a:pt x="236630" y="223519"/>
                </a:lnTo>
                <a:lnTo>
                  <a:pt x="233547" y="218439"/>
                </a:lnTo>
                <a:lnTo>
                  <a:pt x="228316" y="212089"/>
                </a:lnTo>
                <a:lnTo>
                  <a:pt x="217507" y="199389"/>
                </a:lnTo>
                <a:lnTo>
                  <a:pt x="212276" y="193039"/>
                </a:lnTo>
                <a:lnTo>
                  <a:pt x="208610" y="189229"/>
                </a:lnTo>
                <a:lnTo>
                  <a:pt x="207921" y="185419"/>
                </a:lnTo>
                <a:lnTo>
                  <a:pt x="210412" y="180339"/>
                </a:lnTo>
                <a:lnTo>
                  <a:pt x="222141" y="167639"/>
                </a:lnTo>
                <a:lnTo>
                  <a:pt x="225532" y="172719"/>
                </a:lnTo>
                <a:lnTo>
                  <a:pt x="229540" y="175259"/>
                </a:lnTo>
                <a:lnTo>
                  <a:pt x="230464" y="176529"/>
                </a:lnTo>
                <a:lnTo>
                  <a:pt x="231698" y="176529"/>
                </a:lnTo>
                <a:lnTo>
                  <a:pt x="232622" y="177799"/>
                </a:lnTo>
                <a:lnTo>
                  <a:pt x="240175" y="177799"/>
                </a:lnTo>
                <a:lnTo>
                  <a:pt x="241254" y="179069"/>
                </a:lnTo>
                <a:lnTo>
                  <a:pt x="244029" y="180339"/>
                </a:lnTo>
                <a:lnTo>
                  <a:pt x="354096" y="180339"/>
                </a:lnTo>
                <a:lnTo>
                  <a:pt x="366378" y="191769"/>
                </a:lnTo>
                <a:lnTo>
                  <a:pt x="414841" y="234949"/>
                </a:lnTo>
                <a:close/>
              </a:path>
              <a:path extrusionOk="0" h="1120140" w="1258570">
                <a:moveTo>
                  <a:pt x="240175" y="177799"/>
                </a:moveTo>
                <a:lnTo>
                  <a:pt x="232622" y="177799"/>
                </a:lnTo>
                <a:lnTo>
                  <a:pt x="230773" y="170179"/>
                </a:lnTo>
                <a:lnTo>
                  <a:pt x="239096" y="176529"/>
                </a:lnTo>
                <a:lnTo>
                  <a:pt x="240175" y="177799"/>
                </a:lnTo>
                <a:close/>
              </a:path>
              <a:path extrusionOk="0" h="1120140" w="1258570">
                <a:moveTo>
                  <a:pt x="211637" y="212089"/>
                </a:moveTo>
                <a:lnTo>
                  <a:pt x="200561" y="212089"/>
                </a:lnTo>
                <a:lnTo>
                  <a:pt x="201486" y="210819"/>
                </a:lnTo>
                <a:lnTo>
                  <a:pt x="195320" y="200659"/>
                </a:lnTo>
                <a:lnTo>
                  <a:pt x="196553" y="199389"/>
                </a:lnTo>
                <a:lnTo>
                  <a:pt x="211637" y="212089"/>
                </a:lnTo>
                <a:close/>
              </a:path>
              <a:path extrusionOk="0" h="1120140" w="1258570">
                <a:moveTo>
                  <a:pt x="74165" y="683259"/>
                </a:moveTo>
                <a:lnTo>
                  <a:pt x="58091" y="683259"/>
                </a:lnTo>
                <a:lnTo>
                  <a:pt x="42682" y="680719"/>
                </a:lnTo>
                <a:lnTo>
                  <a:pt x="5462" y="661669"/>
                </a:lnTo>
                <a:lnTo>
                  <a:pt x="0" y="645159"/>
                </a:lnTo>
                <a:lnTo>
                  <a:pt x="2644" y="634999"/>
                </a:lnTo>
                <a:lnTo>
                  <a:pt x="36863" y="603249"/>
                </a:lnTo>
                <a:lnTo>
                  <a:pt x="118558" y="567689"/>
                </a:lnTo>
                <a:lnTo>
                  <a:pt x="144006" y="561339"/>
                </a:lnTo>
                <a:lnTo>
                  <a:pt x="152469" y="558799"/>
                </a:lnTo>
                <a:lnTo>
                  <a:pt x="186997" y="543559"/>
                </a:lnTo>
                <a:lnTo>
                  <a:pt x="222372" y="532129"/>
                </a:lnTo>
                <a:lnTo>
                  <a:pt x="257747" y="521969"/>
                </a:lnTo>
                <a:lnTo>
                  <a:pt x="328498" y="499109"/>
                </a:lnTo>
                <a:lnTo>
                  <a:pt x="373083" y="486409"/>
                </a:lnTo>
                <a:lnTo>
                  <a:pt x="395477" y="481329"/>
                </a:lnTo>
                <a:lnTo>
                  <a:pt x="417900" y="474979"/>
                </a:lnTo>
                <a:lnTo>
                  <a:pt x="419441" y="474979"/>
                </a:lnTo>
                <a:lnTo>
                  <a:pt x="421291" y="473709"/>
                </a:lnTo>
                <a:lnTo>
                  <a:pt x="424374" y="472439"/>
                </a:lnTo>
                <a:lnTo>
                  <a:pt x="394779" y="445769"/>
                </a:lnTo>
                <a:lnTo>
                  <a:pt x="357277" y="412749"/>
                </a:lnTo>
                <a:lnTo>
                  <a:pt x="320056" y="378459"/>
                </a:lnTo>
                <a:lnTo>
                  <a:pt x="283398" y="344169"/>
                </a:lnTo>
                <a:lnTo>
                  <a:pt x="247583" y="308609"/>
                </a:lnTo>
                <a:lnTo>
                  <a:pt x="212892" y="271779"/>
                </a:lnTo>
                <a:lnTo>
                  <a:pt x="186997" y="232409"/>
                </a:lnTo>
                <a:lnTo>
                  <a:pt x="185431" y="224789"/>
                </a:lnTo>
                <a:lnTo>
                  <a:pt x="185571" y="218439"/>
                </a:lnTo>
                <a:lnTo>
                  <a:pt x="187734" y="212089"/>
                </a:lnTo>
                <a:lnTo>
                  <a:pt x="192237" y="205739"/>
                </a:lnTo>
                <a:lnTo>
                  <a:pt x="200561" y="212089"/>
                </a:lnTo>
                <a:lnTo>
                  <a:pt x="211637" y="212089"/>
                </a:lnTo>
                <a:lnTo>
                  <a:pt x="238788" y="234949"/>
                </a:lnTo>
                <a:lnTo>
                  <a:pt x="414841" y="234949"/>
                </a:lnTo>
                <a:lnTo>
                  <a:pt x="454610" y="270509"/>
                </a:lnTo>
                <a:lnTo>
                  <a:pt x="482909" y="297179"/>
                </a:lnTo>
                <a:lnTo>
                  <a:pt x="511150" y="322579"/>
                </a:lnTo>
                <a:lnTo>
                  <a:pt x="539363" y="349249"/>
                </a:lnTo>
                <a:lnTo>
                  <a:pt x="541521" y="350519"/>
                </a:lnTo>
                <a:lnTo>
                  <a:pt x="543987" y="351789"/>
                </a:lnTo>
                <a:lnTo>
                  <a:pt x="547378" y="355599"/>
                </a:lnTo>
                <a:lnTo>
                  <a:pt x="581906" y="355599"/>
                </a:lnTo>
                <a:lnTo>
                  <a:pt x="581906" y="383539"/>
                </a:lnTo>
                <a:lnTo>
                  <a:pt x="1111015" y="383539"/>
                </a:lnTo>
                <a:lnTo>
                  <a:pt x="1040938" y="411479"/>
                </a:lnTo>
                <a:lnTo>
                  <a:pt x="992326" y="429259"/>
                </a:lnTo>
                <a:lnTo>
                  <a:pt x="943598" y="448309"/>
                </a:lnTo>
                <a:lnTo>
                  <a:pt x="845795" y="483869"/>
                </a:lnTo>
                <a:lnTo>
                  <a:pt x="744371" y="519429"/>
                </a:lnTo>
                <a:lnTo>
                  <a:pt x="741904" y="520699"/>
                </a:lnTo>
                <a:lnTo>
                  <a:pt x="740980" y="520699"/>
                </a:lnTo>
                <a:lnTo>
                  <a:pt x="747041" y="525779"/>
                </a:lnTo>
                <a:lnTo>
                  <a:pt x="726182" y="525779"/>
                </a:lnTo>
                <a:lnTo>
                  <a:pt x="725257" y="528319"/>
                </a:lnTo>
                <a:lnTo>
                  <a:pt x="834226" y="617219"/>
                </a:lnTo>
                <a:lnTo>
                  <a:pt x="431464" y="617219"/>
                </a:lnTo>
                <a:lnTo>
                  <a:pt x="410116" y="623569"/>
                </a:lnTo>
                <a:lnTo>
                  <a:pt x="400077" y="626109"/>
                </a:lnTo>
                <a:lnTo>
                  <a:pt x="390154" y="627379"/>
                </a:lnTo>
                <a:lnTo>
                  <a:pt x="371142" y="632459"/>
                </a:lnTo>
                <a:lnTo>
                  <a:pt x="280637" y="650239"/>
                </a:lnTo>
                <a:lnTo>
                  <a:pt x="247574" y="657859"/>
                </a:lnTo>
                <a:lnTo>
                  <a:pt x="181448" y="670559"/>
                </a:lnTo>
                <a:lnTo>
                  <a:pt x="154757" y="674369"/>
                </a:lnTo>
                <a:lnTo>
                  <a:pt x="127922" y="676909"/>
                </a:lnTo>
                <a:lnTo>
                  <a:pt x="101029" y="680719"/>
                </a:lnTo>
                <a:lnTo>
                  <a:pt x="74165" y="683259"/>
                </a:lnTo>
                <a:close/>
              </a:path>
              <a:path extrusionOk="0" h="1120140" w="1258570">
                <a:moveTo>
                  <a:pt x="1212998" y="280669"/>
                </a:moveTo>
                <a:lnTo>
                  <a:pt x="1164559" y="280669"/>
                </a:lnTo>
                <a:lnTo>
                  <a:pt x="1172266" y="279399"/>
                </a:lnTo>
                <a:lnTo>
                  <a:pt x="1177815" y="279399"/>
                </a:lnTo>
                <a:lnTo>
                  <a:pt x="1183981" y="275589"/>
                </a:lnTo>
                <a:lnTo>
                  <a:pt x="1189221" y="276859"/>
                </a:lnTo>
                <a:lnTo>
                  <a:pt x="1201008" y="279399"/>
                </a:lnTo>
                <a:lnTo>
                  <a:pt x="1212998" y="280669"/>
                </a:lnTo>
                <a:close/>
              </a:path>
              <a:path extrusionOk="0" h="1120140" w="1258570">
                <a:moveTo>
                  <a:pt x="1117378" y="380999"/>
                </a:moveTo>
                <a:lnTo>
                  <a:pt x="817433" y="380999"/>
                </a:lnTo>
                <a:lnTo>
                  <a:pt x="821441" y="379729"/>
                </a:lnTo>
                <a:lnTo>
                  <a:pt x="823907" y="379729"/>
                </a:lnTo>
                <a:lnTo>
                  <a:pt x="826374" y="378459"/>
                </a:lnTo>
                <a:lnTo>
                  <a:pt x="1114001" y="293369"/>
                </a:lnTo>
                <a:lnTo>
                  <a:pt x="1122922" y="289559"/>
                </a:lnTo>
                <a:lnTo>
                  <a:pt x="1149453" y="281939"/>
                </a:lnTo>
                <a:lnTo>
                  <a:pt x="1156852" y="279399"/>
                </a:lnTo>
                <a:lnTo>
                  <a:pt x="1164559" y="280669"/>
                </a:lnTo>
                <a:lnTo>
                  <a:pt x="1212998" y="280669"/>
                </a:lnTo>
                <a:lnTo>
                  <a:pt x="1224814" y="283209"/>
                </a:lnTo>
                <a:lnTo>
                  <a:pt x="1236080" y="288289"/>
                </a:lnTo>
                <a:lnTo>
                  <a:pt x="1245329" y="294639"/>
                </a:lnTo>
                <a:lnTo>
                  <a:pt x="1247179" y="294639"/>
                </a:lnTo>
                <a:lnTo>
                  <a:pt x="1248103" y="298449"/>
                </a:lnTo>
                <a:lnTo>
                  <a:pt x="1258277" y="298449"/>
                </a:lnTo>
                <a:lnTo>
                  <a:pt x="1256427" y="311149"/>
                </a:lnTo>
                <a:lnTo>
                  <a:pt x="1253224" y="321309"/>
                </a:lnTo>
                <a:lnTo>
                  <a:pt x="1247448" y="327659"/>
                </a:lnTo>
                <a:lnTo>
                  <a:pt x="1239997" y="331469"/>
                </a:lnTo>
                <a:lnTo>
                  <a:pt x="1231764" y="335279"/>
                </a:lnTo>
                <a:lnTo>
                  <a:pt x="1117378" y="380999"/>
                </a:lnTo>
                <a:close/>
              </a:path>
              <a:path extrusionOk="0" h="1120140" w="1258570">
                <a:moveTo>
                  <a:pt x="1111015" y="383539"/>
                </a:moveTo>
                <a:lnTo>
                  <a:pt x="582522" y="383539"/>
                </a:lnTo>
                <a:lnTo>
                  <a:pt x="582522" y="312419"/>
                </a:lnTo>
                <a:lnTo>
                  <a:pt x="581906" y="311149"/>
                </a:lnTo>
                <a:lnTo>
                  <a:pt x="868345" y="311149"/>
                </a:lnTo>
                <a:lnTo>
                  <a:pt x="851962" y="332739"/>
                </a:lnTo>
                <a:lnTo>
                  <a:pt x="821133" y="374649"/>
                </a:lnTo>
                <a:lnTo>
                  <a:pt x="819283" y="377189"/>
                </a:lnTo>
                <a:lnTo>
                  <a:pt x="817433" y="380999"/>
                </a:lnTo>
                <a:lnTo>
                  <a:pt x="1117378" y="380999"/>
                </a:lnTo>
                <a:lnTo>
                  <a:pt x="1111015" y="383539"/>
                </a:lnTo>
                <a:close/>
              </a:path>
              <a:path extrusionOk="0" h="1120140" w="1258570">
                <a:moveTo>
                  <a:pt x="928244" y="681989"/>
                </a:moveTo>
                <a:lnTo>
                  <a:pt x="913617" y="681989"/>
                </a:lnTo>
                <a:lnTo>
                  <a:pt x="915159" y="680719"/>
                </a:lnTo>
                <a:lnTo>
                  <a:pt x="908993" y="674369"/>
                </a:lnTo>
                <a:lnTo>
                  <a:pt x="903136" y="668019"/>
                </a:lnTo>
                <a:lnTo>
                  <a:pt x="896662" y="662939"/>
                </a:lnTo>
                <a:lnTo>
                  <a:pt x="855916" y="628649"/>
                </a:lnTo>
                <a:lnTo>
                  <a:pt x="815083" y="595629"/>
                </a:lnTo>
                <a:lnTo>
                  <a:pt x="733272" y="527049"/>
                </a:lnTo>
                <a:lnTo>
                  <a:pt x="731114" y="525779"/>
                </a:lnTo>
                <a:lnTo>
                  <a:pt x="747041" y="525779"/>
                </a:lnTo>
                <a:lnTo>
                  <a:pt x="748557" y="527049"/>
                </a:lnTo>
                <a:lnTo>
                  <a:pt x="770883" y="546099"/>
                </a:lnTo>
                <a:lnTo>
                  <a:pt x="800054" y="571499"/>
                </a:lnTo>
                <a:lnTo>
                  <a:pt x="858281" y="619759"/>
                </a:lnTo>
                <a:lnTo>
                  <a:pt x="887105" y="645159"/>
                </a:lnTo>
                <a:lnTo>
                  <a:pt x="910530" y="665479"/>
                </a:lnTo>
                <a:lnTo>
                  <a:pt x="928244" y="681989"/>
                </a:lnTo>
                <a:close/>
              </a:path>
              <a:path extrusionOk="0" h="1120140" w="1258570">
                <a:moveTo>
                  <a:pt x="295204" y="901699"/>
                </a:moveTo>
                <a:lnTo>
                  <a:pt x="275165" y="881379"/>
                </a:lnTo>
                <a:lnTo>
                  <a:pt x="276707" y="871219"/>
                </a:lnTo>
                <a:lnTo>
                  <a:pt x="301446" y="812799"/>
                </a:lnTo>
                <a:lnTo>
                  <a:pt x="335666" y="756919"/>
                </a:lnTo>
                <a:lnTo>
                  <a:pt x="371219" y="702309"/>
                </a:lnTo>
                <a:lnTo>
                  <a:pt x="408223" y="651509"/>
                </a:lnTo>
                <a:lnTo>
                  <a:pt x="426840" y="624839"/>
                </a:lnTo>
                <a:lnTo>
                  <a:pt x="428073" y="623569"/>
                </a:lnTo>
                <a:lnTo>
                  <a:pt x="429306" y="621029"/>
                </a:lnTo>
                <a:lnTo>
                  <a:pt x="431464" y="617219"/>
                </a:lnTo>
                <a:lnTo>
                  <a:pt x="834226" y="617219"/>
                </a:lnTo>
                <a:lnTo>
                  <a:pt x="913617" y="681989"/>
                </a:lnTo>
                <a:lnTo>
                  <a:pt x="928244" y="681989"/>
                </a:lnTo>
                <a:lnTo>
                  <a:pt x="960727" y="712469"/>
                </a:lnTo>
                <a:lnTo>
                  <a:pt x="528265" y="712469"/>
                </a:lnTo>
                <a:lnTo>
                  <a:pt x="523135" y="718819"/>
                </a:lnTo>
                <a:lnTo>
                  <a:pt x="517976" y="723899"/>
                </a:lnTo>
                <a:lnTo>
                  <a:pt x="512875" y="728979"/>
                </a:lnTo>
                <a:lnTo>
                  <a:pt x="507918" y="735329"/>
                </a:lnTo>
                <a:lnTo>
                  <a:pt x="457707" y="793749"/>
                </a:lnTo>
                <a:lnTo>
                  <a:pt x="396551" y="863599"/>
                </a:lnTo>
                <a:lnTo>
                  <a:pt x="390819" y="871219"/>
                </a:lnTo>
                <a:lnTo>
                  <a:pt x="384914" y="877569"/>
                </a:lnTo>
                <a:lnTo>
                  <a:pt x="382756" y="878839"/>
                </a:lnTo>
                <a:lnTo>
                  <a:pt x="378131" y="878839"/>
                </a:lnTo>
                <a:lnTo>
                  <a:pt x="374740" y="880109"/>
                </a:lnTo>
                <a:lnTo>
                  <a:pt x="370733" y="880109"/>
                </a:lnTo>
                <a:lnTo>
                  <a:pt x="369191" y="881379"/>
                </a:lnTo>
                <a:lnTo>
                  <a:pt x="363266" y="886459"/>
                </a:lnTo>
                <a:lnTo>
                  <a:pt x="357168" y="891539"/>
                </a:lnTo>
                <a:lnTo>
                  <a:pt x="350376" y="895349"/>
                </a:lnTo>
                <a:lnTo>
                  <a:pt x="342371" y="896619"/>
                </a:lnTo>
                <a:lnTo>
                  <a:pt x="340521" y="896619"/>
                </a:lnTo>
                <a:lnTo>
                  <a:pt x="338363" y="899159"/>
                </a:lnTo>
                <a:lnTo>
                  <a:pt x="301369" y="899159"/>
                </a:lnTo>
                <a:lnTo>
                  <a:pt x="295204" y="901699"/>
                </a:lnTo>
                <a:close/>
              </a:path>
              <a:path extrusionOk="0" h="1120140" w="1258570">
                <a:moveTo>
                  <a:pt x="614892" y="1120139"/>
                </a:moveTo>
                <a:lnTo>
                  <a:pt x="598288" y="1120139"/>
                </a:lnTo>
                <a:lnTo>
                  <a:pt x="591193" y="1118869"/>
                </a:lnTo>
                <a:lnTo>
                  <a:pt x="566376" y="1084579"/>
                </a:lnTo>
                <a:lnTo>
                  <a:pt x="550582" y="1021079"/>
                </a:lnTo>
                <a:lnTo>
                  <a:pt x="539146" y="949959"/>
                </a:lnTo>
                <a:lnTo>
                  <a:pt x="533756" y="867409"/>
                </a:lnTo>
                <a:lnTo>
                  <a:pt x="532350" y="820419"/>
                </a:lnTo>
                <a:lnTo>
                  <a:pt x="530115" y="726439"/>
                </a:lnTo>
                <a:lnTo>
                  <a:pt x="530423" y="721359"/>
                </a:lnTo>
                <a:lnTo>
                  <a:pt x="528265" y="712469"/>
                </a:lnTo>
                <a:lnTo>
                  <a:pt x="960727" y="712469"/>
                </a:lnTo>
                <a:lnTo>
                  <a:pt x="966117" y="717549"/>
                </a:lnTo>
                <a:lnTo>
                  <a:pt x="698128" y="717549"/>
                </a:lnTo>
                <a:lnTo>
                  <a:pt x="695508" y="739139"/>
                </a:lnTo>
                <a:lnTo>
                  <a:pt x="694227" y="750569"/>
                </a:lnTo>
                <a:lnTo>
                  <a:pt x="692887" y="760729"/>
                </a:lnTo>
                <a:lnTo>
                  <a:pt x="692453" y="765809"/>
                </a:lnTo>
                <a:lnTo>
                  <a:pt x="565875" y="765809"/>
                </a:lnTo>
                <a:lnTo>
                  <a:pt x="564642" y="767079"/>
                </a:lnTo>
                <a:lnTo>
                  <a:pt x="564642" y="861059"/>
                </a:lnTo>
                <a:lnTo>
                  <a:pt x="687117" y="861059"/>
                </a:lnTo>
                <a:lnTo>
                  <a:pt x="687019" y="864869"/>
                </a:lnTo>
                <a:lnTo>
                  <a:pt x="687129" y="878839"/>
                </a:lnTo>
                <a:lnTo>
                  <a:pt x="687772" y="920749"/>
                </a:lnTo>
                <a:lnTo>
                  <a:pt x="689756" y="972819"/>
                </a:lnTo>
                <a:lnTo>
                  <a:pt x="689877" y="990599"/>
                </a:lnTo>
                <a:lnTo>
                  <a:pt x="688995" y="1007109"/>
                </a:lnTo>
                <a:lnTo>
                  <a:pt x="687594" y="1022349"/>
                </a:lnTo>
                <a:lnTo>
                  <a:pt x="686105" y="1038859"/>
                </a:lnTo>
                <a:lnTo>
                  <a:pt x="685180" y="1045209"/>
                </a:lnTo>
                <a:lnTo>
                  <a:pt x="683639" y="1051559"/>
                </a:lnTo>
                <a:lnTo>
                  <a:pt x="683207" y="1052829"/>
                </a:lnTo>
                <a:lnTo>
                  <a:pt x="671616" y="1052829"/>
                </a:lnTo>
                <a:lnTo>
                  <a:pt x="670383" y="1054099"/>
                </a:lnTo>
                <a:lnTo>
                  <a:pt x="667917" y="1059179"/>
                </a:lnTo>
                <a:lnTo>
                  <a:pt x="665359" y="1065529"/>
                </a:lnTo>
                <a:lnTo>
                  <a:pt x="662714" y="1071879"/>
                </a:lnTo>
                <a:lnTo>
                  <a:pt x="659896" y="1076959"/>
                </a:lnTo>
                <a:lnTo>
                  <a:pt x="655585" y="1085849"/>
                </a:lnTo>
                <a:lnTo>
                  <a:pt x="651578" y="1087119"/>
                </a:lnTo>
                <a:lnTo>
                  <a:pt x="647262" y="1089659"/>
                </a:lnTo>
                <a:lnTo>
                  <a:pt x="647570" y="1096009"/>
                </a:lnTo>
                <a:lnTo>
                  <a:pt x="646645" y="1104899"/>
                </a:lnTo>
                <a:lnTo>
                  <a:pt x="612734" y="1104899"/>
                </a:lnTo>
                <a:lnTo>
                  <a:pt x="612734" y="1106169"/>
                </a:lnTo>
                <a:lnTo>
                  <a:pt x="610576" y="1109979"/>
                </a:lnTo>
                <a:lnTo>
                  <a:pt x="614892" y="1120139"/>
                </a:lnTo>
                <a:close/>
              </a:path>
              <a:path extrusionOk="0" h="1120140" w="1258570">
                <a:moveTo>
                  <a:pt x="1053457" y="972819"/>
                </a:moveTo>
                <a:lnTo>
                  <a:pt x="1046487" y="972819"/>
                </a:lnTo>
                <a:lnTo>
                  <a:pt x="1040023" y="970279"/>
                </a:lnTo>
                <a:lnTo>
                  <a:pt x="1033616" y="969009"/>
                </a:lnTo>
                <a:lnTo>
                  <a:pt x="1027326" y="965199"/>
                </a:lnTo>
                <a:lnTo>
                  <a:pt x="1021208" y="962659"/>
                </a:lnTo>
                <a:lnTo>
                  <a:pt x="987259" y="942339"/>
                </a:lnTo>
                <a:lnTo>
                  <a:pt x="954234" y="920749"/>
                </a:lnTo>
                <a:lnTo>
                  <a:pt x="922018" y="897889"/>
                </a:lnTo>
                <a:lnTo>
                  <a:pt x="849355" y="844549"/>
                </a:lnTo>
                <a:lnTo>
                  <a:pt x="809727" y="812799"/>
                </a:lnTo>
                <a:lnTo>
                  <a:pt x="783754" y="789939"/>
                </a:lnTo>
                <a:lnTo>
                  <a:pt x="732040" y="746759"/>
                </a:lnTo>
                <a:lnTo>
                  <a:pt x="725204" y="740409"/>
                </a:lnTo>
                <a:lnTo>
                  <a:pt x="705219" y="721359"/>
                </a:lnTo>
                <a:lnTo>
                  <a:pt x="702752" y="720089"/>
                </a:lnTo>
                <a:lnTo>
                  <a:pt x="700595" y="718819"/>
                </a:lnTo>
                <a:lnTo>
                  <a:pt x="698128" y="717549"/>
                </a:lnTo>
                <a:lnTo>
                  <a:pt x="966117" y="717549"/>
                </a:lnTo>
                <a:lnTo>
                  <a:pt x="979590" y="730249"/>
                </a:lnTo>
                <a:lnTo>
                  <a:pt x="985226" y="735329"/>
                </a:lnTo>
                <a:lnTo>
                  <a:pt x="990688" y="741679"/>
                </a:lnTo>
                <a:lnTo>
                  <a:pt x="996150" y="746759"/>
                </a:lnTo>
                <a:lnTo>
                  <a:pt x="1001786" y="753109"/>
                </a:lnTo>
                <a:lnTo>
                  <a:pt x="1008631" y="760729"/>
                </a:lnTo>
                <a:lnTo>
                  <a:pt x="1013308" y="769619"/>
                </a:lnTo>
                <a:lnTo>
                  <a:pt x="1016309" y="779779"/>
                </a:lnTo>
                <a:lnTo>
                  <a:pt x="1018125" y="788669"/>
                </a:lnTo>
                <a:lnTo>
                  <a:pt x="1018433" y="792479"/>
                </a:lnTo>
                <a:lnTo>
                  <a:pt x="1015967" y="795019"/>
                </a:lnTo>
                <a:lnTo>
                  <a:pt x="1015042" y="797559"/>
                </a:lnTo>
                <a:lnTo>
                  <a:pt x="1089409" y="867409"/>
                </a:lnTo>
                <a:lnTo>
                  <a:pt x="1081015" y="867409"/>
                </a:lnTo>
                <a:lnTo>
                  <a:pt x="1083746" y="872489"/>
                </a:lnTo>
                <a:lnTo>
                  <a:pt x="1088298" y="876299"/>
                </a:lnTo>
                <a:lnTo>
                  <a:pt x="1091983" y="881379"/>
                </a:lnTo>
                <a:lnTo>
                  <a:pt x="1074232" y="881379"/>
                </a:lnTo>
                <a:lnTo>
                  <a:pt x="1079689" y="892809"/>
                </a:lnTo>
                <a:lnTo>
                  <a:pt x="976507" y="892809"/>
                </a:lnTo>
                <a:lnTo>
                  <a:pt x="974966" y="896619"/>
                </a:lnTo>
                <a:lnTo>
                  <a:pt x="981440" y="900429"/>
                </a:lnTo>
                <a:lnTo>
                  <a:pt x="987605" y="906779"/>
                </a:lnTo>
                <a:lnTo>
                  <a:pt x="1007148" y="919479"/>
                </a:lnTo>
                <a:lnTo>
                  <a:pt x="1045254" y="946149"/>
                </a:lnTo>
                <a:lnTo>
                  <a:pt x="1050943" y="949959"/>
                </a:lnTo>
                <a:lnTo>
                  <a:pt x="1056545" y="955039"/>
                </a:lnTo>
                <a:lnTo>
                  <a:pt x="1062205" y="958849"/>
                </a:lnTo>
                <a:lnTo>
                  <a:pt x="1068067" y="963929"/>
                </a:lnTo>
                <a:lnTo>
                  <a:pt x="1065085" y="967739"/>
                </a:lnTo>
                <a:lnTo>
                  <a:pt x="1059936" y="971549"/>
                </a:lnTo>
                <a:lnTo>
                  <a:pt x="1053457" y="972819"/>
                </a:lnTo>
                <a:close/>
              </a:path>
              <a:path extrusionOk="0" h="1120140" w="1258570">
                <a:moveTo>
                  <a:pt x="687117" y="861059"/>
                </a:moveTo>
                <a:lnTo>
                  <a:pt x="568650" y="861059"/>
                </a:lnTo>
                <a:lnTo>
                  <a:pt x="568650" y="769619"/>
                </a:lnTo>
                <a:lnTo>
                  <a:pt x="566800" y="768349"/>
                </a:lnTo>
                <a:lnTo>
                  <a:pt x="565875" y="765809"/>
                </a:lnTo>
                <a:lnTo>
                  <a:pt x="692453" y="765809"/>
                </a:lnTo>
                <a:lnTo>
                  <a:pt x="688331" y="814069"/>
                </a:lnTo>
                <a:lnTo>
                  <a:pt x="687117" y="861059"/>
                </a:lnTo>
                <a:close/>
              </a:path>
              <a:path extrusionOk="0" h="1120140" w="1258570">
                <a:moveTo>
                  <a:pt x="1090880" y="871219"/>
                </a:moveTo>
                <a:lnTo>
                  <a:pt x="1081015" y="867409"/>
                </a:lnTo>
                <a:lnTo>
                  <a:pt x="1089409" y="867409"/>
                </a:lnTo>
                <a:lnTo>
                  <a:pt x="1092113" y="869949"/>
                </a:lnTo>
                <a:lnTo>
                  <a:pt x="1090880" y="871219"/>
                </a:lnTo>
                <a:close/>
              </a:path>
              <a:path extrusionOk="0" h="1120140" w="1258570">
                <a:moveTo>
                  <a:pt x="1092113" y="887729"/>
                </a:moveTo>
                <a:lnTo>
                  <a:pt x="1074232" y="881379"/>
                </a:lnTo>
                <a:lnTo>
                  <a:pt x="1091983" y="881379"/>
                </a:lnTo>
                <a:lnTo>
                  <a:pt x="1092113" y="887729"/>
                </a:lnTo>
                <a:close/>
              </a:path>
              <a:path extrusionOk="0" h="1120140" w="1258570">
                <a:moveTo>
                  <a:pt x="1077932" y="955039"/>
                </a:moveTo>
                <a:lnTo>
                  <a:pt x="1058327" y="943609"/>
                </a:lnTo>
                <a:lnTo>
                  <a:pt x="1045254" y="934719"/>
                </a:lnTo>
                <a:lnTo>
                  <a:pt x="1019050" y="918209"/>
                </a:lnTo>
                <a:lnTo>
                  <a:pt x="1002519" y="908049"/>
                </a:lnTo>
                <a:lnTo>
                  <a:pt x="994209" y="901699"/>
                </a:lnTo>
                <a:lnTo>
                  <a:pt x="985756" y="896619"/>
                </a:lnTo>
                <a:lnTo>
                  <a:pt x="976507" y="892809"/>
                </a:lnTo>
                <a:lnTo>
                  <a:pt x="1079689" y="892809"/>
                </a:lnTo>
                <a:lnTo>
                  <a:pt x="1088177" y="910589"/>
                </a:lnTo>
                <a:lnTo>
                  <a:pt x="1067142" y="910589"/>
                </a:lnTo>
                <a:lnTo>
                  <a:pt x="1066834" y="911859"/>
                </a:lnTo>
                <a:lnTo>
                  <a:pt x="1066217" y="913129"/>
                </a:lnTo>
                <a:lnTo>
                  <a:pt x="1065909" y="913129"/>
                </a:lnTo>
                <a:lnTo>
                  <a:pt x="1081702" y="924559"/>
                </a:lnTo>
                <a:lnTo>
                  <a:pt x="1074541" y="924559"/>
                </a:lnTo>
                <a:lnTo>
                  <a:pt x="1073616" y="925829"/>
                </a:lnTo>
                <a:lnTo>
                  <a:pt x="1076699" y="927099"/>
                </a:lnTo>
                <a:lnTo>
                  <a:pt x="1079473" y="929639"/>
                </a:lnTo>
                <a:lnTo>
                  <a:pt x="1082556" y="932179"/>
                </a:lnTo>
                <a:lnTo>
                  <a:pt x="1088105" y="935989"/>
                </a:lnTo>
                <a:lnTo>
                  <a:pt x="1089647" y="941069"/>
                </a:lnTo>
                <a:lnTo>
                  <a:pt x="1082865" y="952499"/>
                </a:lnTo>
                <a:lnTo>
                  <a:pt x="1077932" y="955039"/>
                </a:lnTo>
                <a:close/>
              </a:path>
              <a:path extrusionOk="0" h="1120140" w="1258570">
                <a:moveTo>
                  <a:pt x="328407" y="905509"/>
                </a:moveTo>
                <a:lnTo>
                  <a:pt x="320907" y="905509"/>
                </a:lnTo>
                <a:lnTo>
                  <a:pt x="314274" y="904239"/>
                </a:lnTo>
                <a:lnTo>
                  <a:pt x="308768" y="899159"/>
                </a:lnTo>
                <a:lnTo>
                  <a:pt x="338363" y="899159"/>
                </a:lnTo>
                <a:lnTo>
                  <a:pt x="336513" y="900429"/>
                </a:lnTo>
                <a:lnTo>
                  <a:pt x="328407" y="905509"/>
                </a:lnTo>
                <a:close/>
              </a:path>
              <a:path extrusionOk="0" h="1120140" w="1258570">
                <a:moveTo>
                  <a:pt x="1089955" y="922019"/>
                </a:moveTo>
                <a:lnTo>
                  <a:pt x="1067142" y="910589"/>
                </a:lnTo>
                <a:lnTo>
                  <a:pt x="1088177" y="910589"/>
                </a:lnTo>
                <a:lnTo>
                  <a:pt x="1092421" y="919479"/>
                </a:lnTo>
                <a:lnTo>
                  <a:pt x="1089955" y="922019"/>
                </a:lnTo>
                <a:close/>
              </a:path>
              <a:path extrusionOk="0" h="1120140" w="1258570">
                <a:moveTo>
                  <a:pt x="1087797" y="930909"/>
                </a:moveTo>
                <a:lnTo>
                  <a:pt x="1074541" y="924559"/>
                </a:lnTo>
                <a:lnTo>
                  <a:pt x="1081702" y="924559"/>
                </a:lnTo>
                <a:lnTo>
                  <a:pt x="1088722" y="929639"/>
                </a:lnTo>
                <a:lnTo>
                  <a:pt x="1087797" y="930909"/>
                </a:lnTo>
                <a:close/>
              </a:path>
              <a:path extrusionOk="0" h="1120140" w="1258570">
                <a:moveTo>
                  <a:pt x="679631" y="1059179"/>
                </a:moveTo>
                <a:lnTo>
                  <a:pt x="677473" y="1059179"/>
                </a:lnTo>
                <a:lnTo>
                  <a:pt x="675932" y="1057909"/>
                </a:lnTo>
                <a:lnTo>
                  <a:pt x="671616" y="1052829"/>
                </a:lnTo>
                <a:lnTo>
                  <a:pt x="683207" y="1052829"/>
                </a:lnTo>
                <a:lnTo>
                  <a:pt x="681481" y="1057909"/>
                </a:lnTo>
                <a:lnTo>
                  <a:pt x="679631" y="1059179"/>
                </a:lnTo>
                <a:close/>
              </a:path>
              <a:path extrusionOk="0" h="1120140" w="1258570">
                <a:moveTo>
                  <a:pt x="629410" y="1113789"/>
                </a:moveTo>
                <a:lnTo>
                  <a:pt x="623447" y="1113789"/>
                </a:lnTo>
                <a:lnTo>
                  <a:pt x="618524" y="1109979"/>
                </a:lnTo>
                <a:lnTo>
                  <a:pt x="614584" y="1104899"/>
                </a:lnTo>
                <a:lnTo>
                  <a:pt x="646645" y="1104899"/>
                </a:lnTo>
                <a:lnTo>
                  <a:pt x="636472" y="1109979"/>
                </a:lnTo>
                <a:lnTo>
                  <a:pt x="629410" y="1113789"/>
                </a:lnTo>
                <a:close/>
              </a:path>
            </a:pathLst>
          </a:custGeom>
          <a:solidFill>
            <a:srgbClr val="F1A71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52806" y="538972"/>
            <a:ext cx="2435194" cy="71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06328" y="5529127"/>
            <a:ext cx="2124074" cy="212407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5542693" y="7728618"/>
            <a:ext cx="6780530" cy="1149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6350">
            <a:spAutoFit/>
          </a:bodyPr>
          <a:lstStyle/>
          <a:p>
            <a:pPr indent="0" lvl="0" marL="0" marR="12128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381F"/>
                </a:solidFill>
                <a:latin typeface="Georgia"/>
                <a:ea typeface="Georgia"/>
                <a:cs typeface="Georgia"/>
                <a:sym typeface="Georgia"/>
              </a:rPr>
              <a:t>KASTAMONU</a:t>
            </a:r>
            <a:endParaRPr sz="3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381F"/>
                </a:solidFill>
                <a:latin typeface="Georgia"/>
                <a:ea typeface="Georgia"/>
                <a:cs typeface="Georgia"/>
                <a:sym typeface="Georgia"/>
              </a:rPr>
              <a:t>İL MİLLİ EĞİTİM MÜDÜRLÜĞÜ</a:t>
            </a:r>
            <a:endParaRPr sz="3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1016000" y="481786"/>
            <a:ext cx="6329680" cy="918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50"/>
              <a:t>SEÇME HAKKI VERİN</a:t>
            </a:r>
            <a:endParaRPr sz="5850"/>
          </a:p>
        </p:txBody>
      </p:sp>
      <p:sp>
        <p:nvSpPr>
          <p:cNvPr id="152" name="Google Shape;152;p10"/>
          <p:cNvSpPr txBox="1"/>
          <p:nvPr/>
        </p:nvSpPr>
        <p:spPr>
          <a:xfrm>
            <a:off x="1016000" y="2190365"/>
            <a:ext cx="7524750" cy="58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7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>
                <a:solidFill>
                  <a:srgbClr val="0023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Çocuğa uygun durumlarda  seçme hakkı sunmak karar  verme ve seçim yapabilme  becerisinin gelişmesi için çok  önemlidir. Seçim yapabilen  çocuklar seçimlerinin sonuçlarını  alabilme ve sorumlu davranma  yeterliliklerini geliştirirler.</a:t>
            </a:r>
            <a:endParaRPr sz="40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53" name="Google Shape;153;p10"/>
          <p:cNvGrpSpPr/>
          <p:nvPr/>
        </p:nvGrpSpPr>
        <p:grpSpPr>
          <a:xfrm>
            <a:off x="7312645" y="800903"/>
            <a:ext cx="10352615" cy="9485733"/>
            <a:chOff x="7312645" y="800903"/>
            <a:chExt cx="10352615" cy="9485733"/>
          </a:xfrm>
        </p:grpSpPr>
        <p:pic>
          <p:nvPicPr>
            <p:cNvPr id="154" name="Google Shape;154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12645" y="7849879"/>
              <a:ext cx="4765810" cy="2436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435662" y="800903"/>
              <a:ext cx="8229599" cy="74675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6" name="Google Shape;15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8819569"/>
            <a:ext cx="1889394" cy="55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type="title"/>
          </p:nvPr>
        </p:nvSpPr>
        <p:spPr>
          <a:xfrm>
            <a:off x="1016000" y="954815"/>
            <a:ext cx="6011545" cy="175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725">
            <a:spAutoFit/>
          </a:bodyPr>
          <a:lstStyle/>
          <a:p>
            <a:pPr indent="0" lvl="0" marL="12700" marR="5080" rtl="0" algn="l">
              <a:lnSpc>
                <a:spcPct val="1128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50"/>
              <a:t>BAŞARMASINA İZİN  VERİN</a:t>
            </a:r>
            <a:endParaRPr sz="5850"/>
          </a:p>
        </p:txBody>
      </p:sp>
      <p:sp>
        <p:nvSpPr>
          <p:cNvPr id="162" name="Google Shape;162;p11"/>
          <p:cNvSpPr txBox="1"/>
          <p:nvPr/>
        </p:nvSpPr>
        <p:spPr>
          <a:xfrm>
            <a:off x="1016000" y="3501279"/>
            <a:ext cx="7151370" cy="50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7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>
                <a:solidFill>
                  <a:srgbClr val="0023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Kendi seçtiği ve başarabileceği  sorumluluklar vererek çocuğun  kendi başına yapabildiğini  görmesine imkan verin.</a:t>
            </a:r>
            <a:endParaRPr sz="40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121920" rtl="0" algn="just">
              <a:lnSpc>
                <a:spcPct val="117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>
                <a:solidFill>
                  <a:srgbClr val="0023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Başardığını gören çocuk daha  fazla sorumluluk almaya istekli  olacaktır.</a:t>
            </a:r>
            <a:endParaRPr sz="40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63" name="Google Shape;163;p11"/>
          <p:cNvGrpSpPr/>
          <p:nvPr/>
        </p:nvGrpSpPr>
        <p:grpSpPr>
          <a:xfrm>
            <a:off x="7312645" y="1191458"/>
            <a:ext cx="10241928" cy="9095172"/>
            <a:chOff x="7312645" y="1191458"/>
            <a:chExt cx="10241928" cy="9095172"/>
          </a:xfrm>
        </p:grpSpPr>
        <p:pic>
          <p:nvPicPr>
            <p:cNvPr id="164" name="Google Shape;16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12645" y="7849873"/>
              <a:ext cx="4765810" cy="2436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143999" y="1191458"/>
              <a:ext cx="8410574" cy="73628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6" name="Google Shape;16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8819563"/>
            <a:ext cx="1889394" cy="55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9" y="7343857"/>
            <a:ext cx="18288025" cy="295030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2"/>
          <p:cNvSpPr txBox="1"/>
          <p:nvPr>
            <p:ph type="title"/>
          </p:nvPr>
        </p:nvSpPr>
        <p:spPr>
          <a:xfrm>
            <a:off x="2656200" y="1797925"/>
            <a:ext cx="12052800" cy="53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0650">
            <a:spAutoFit/>
          </a:bodyPr>
          <a:lstStyle/>
          <a:p>
            <a:pPr indent="0" lvl="0" marL="12700" marR="5080" rtl="0" algn="ctr">
              <a:lnSpc>
                <a:spcPct val="110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450"/>
              <a:t>SORUMLULUK  KAZANDIRMA  AŞAMALARI</a:t>
            </a:r>
            <a:endParaRPr sz="10450"/>
          </a:p>
        </p:txBody>
      </p:sp>
      <p:pic>
        <p:nvPicPr>
          <p:cNvPr id="173" name="Google Shape;17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4406" y="821152"/>
            <a:ext cx="2663591" cy="715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3"/>
          <p:cNvGrpSpPr/>
          <p:nvPr/>
        </p:nvGrpSpPr>
        <p:grpSpPr>
          <a:xfrm>
            <a:off x="0" y="8069240"/>
            <a:ext cx="18288000" cy="2218055"/>
            <a:chOff x="0" y="8069240"/>
            <a:chExt cx="18288000" cy="2218055"/>
          </a:xfrm>
        </p:grpSpPr>
        <p:sp>
          <p:nvSpPr>
            <p:cNvPr id="179" name="Google Shape;179;p13"/>
            <p:cNvSpPr/>
            <p:nvPr/>
          </p:nvSpPr>
          <p:spPr>
            <a:xfrm>
              <a:off x="0" y="8069240"/>
              <a:ext cx="18288000" cy="2218055"/>
            </a:xfrm>
            <a:custGeom>
              <a:rect b="b" l="l" r="r" t="t"/>
              <a:pathLst>
                <a:path extrusionOk="0" h="2218054" w="18288000">
                  <a:moveTo>
                    <a:pt x="15402385" y="579340"/>
                  </a:moveTo>
                  <a:lnTo>
                    <a:pt x="15806541" y="581732"/>
                  </a:lnTo>
                  <a:lnTo>
                    <a:pt x="16463994" y="595941"/>
                  </a:lnTo>
                  <a:lnTo>
                    <a:pt x="17071140" y="620650"/>
                  </a:lnTo>
                  <a:lnTo>
                    <a:pt x="17678001" y="656759"/>
                  </a:lnTo>
                  <a:lnTo>
                    <a:pt x="18288000" y="704885"/>
                  </a:lnTo>
                  <a:lnTo>
                    <a:pt x="18288000" y="2217758"/>
                  </a:lnTo>
                  <a:lnTo>
                    <a:pt x="0" y="2217758"/>
                  </a:lnTo>
                  <a:lnTo>
                    <a:pt x="0" y="596754"/>
                  </a:lnTo>
                  <a:lnTo>
                    <a:pt x="14037247" y="596754"/>
                  </a:lnTo>
                  <a:lnTo>
                    <a:pt x="14443012" y="593116"/>
                  </a:lnTo>
                  <a:lnTo>
                    <a:pt x="15049167" y="581142"/>
                  </a:lnTo>
                  <a:lnTo>
                    <a:pt x="15402385" y="579340"/>
                  </a:lnTo>
                  <a:close/>
                </a:path>
                <a:path extrusionOk="0" h="2218054" w="18288000">
                  <a:moveTo>
                    <a:pt x="0" y="0"/>
                  </a:moveTo>
                  <a:lnTo>
                    <a:pt x="271833" y="10063"/>
                  </a:lnTo>
                  <a:lnTo>
                    <a:pt x="2311090" y="35083"/>
                  </a:lnTo>
                  <a:lnTo>
                    <a:pt x="3851890" y="54864"/>
                  </a:lnTo>
                  <a:lnTo>
                    <a:pt x="4160051" y="67093"/>
                  </a:lnTo>
                  <a:lnTo>
                    <a:pt x="12105669" y="537348"/>
                  </a:lnTo>
                  <a:lnTo>
                    <a:pt x="13044237" y="579378"/>
                  </a:lnTo>
                  <a:lnTo>
                    <a:pt x="13047603" y="579490"/>
                  </a:lnTo>
                  <a:lnTo>
                    <a:pt x="13529225" y="592061"/>
                  </a:lnTo>
                  <a:lnTo>
                    <a:pt x="14037247" y="596754"/>
                  </a:lnTo>
                  <a:lnTo>
                    <a:pt x="0" y="59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B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0" name="Google Shape;180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2785" y="8577318"/>
              <a:ext cx="4586260" cy="17096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1" name="Google Shape;18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53856" y="3392584"/>
            <a:ext cx="1655247" cy="201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12676" y="1292296"/>
            <a:ext cx="1803950" cy="18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31480" y="1398369"/>
            <a:ext cx="1693060" cy="176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84730" y="3580924"/>
            <a:ext cx="1655247" cy="186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169292" y="3610406"/>
            <a:ext cx="1655247" cy="186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284730" y="1364832"/>
            <a:ext cx="1655247" cy="175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169292" y="5864777"/>
            <a:ext cx="1655247" cy="186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033428" y="5968071"/>
            <a:ext cx="1870852" cy="1720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13"/>
          <p:cNvGrpSpPr/>
          <p:nvPr/>
        </p:nvGrpSpPr>
        <p:grpSpPr>
          <a:xfrm>
            <a:off x="9046342" y="290572"/>
            <a:ext cx="9020174" cy="9229724"/>
            <a:chOff x="9046342" y="290572"/>
            <a:chExt cx="9020174" cy="9229724"/>
          </a:xfrm>
        </p:grpSpPr>
        <p:pic>
          <p:nvPicPr>
            <p:cNvPr id="190" name="Google Shape;190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5284728" y="5918059"/>
              <a:ext cx="1774996" cy="1911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9046342" y="290572"/>
              <a:ext cx="9020174" cy="92297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2" name="Google Shape;192;p13"/>
          <p:cNvSpPr txBox="1"/>
          <p:nvPr>
            <p:ph type="title"/>
          </p:nvPr>
        </p:nvSpPr>
        <p:spPr>
          <a:xfrm>
            <a:off x="445250" y="1067000"/>
            <a:ext cx="81480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0"/>
              <a:t>1- BİLGİLENDİRME</a:t>
            </a:r>
            <a:endParaRPr sz="6250"/>
          </a:p>
        </p:txBody>
      </p:sp>
      <p:sp>
        <p:nvSpPr>
          <p:cNvPr id="193" name="Google Shape;193;p13"/>
          <p:cNvSpPr txBox="1"/>
          <p:nvPr/>
        </p:nvSpPr>
        <p:spPr>
          <a:xfrm>
            <a:off x="1611575" y="2502568"/>
            <a:ext cx="6981825" cy="374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Çocuğa kendisinden ne  istendiği, neden istendiği ve  yapmadığı durumlardan neler  olacağı yaşına uygun olarak  açıklanmalı.</a:t>
            </a:r>
            <a:endParaRPr sz="4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4"/>
          <p:cNvGrpSpPr/>
          <p:nvPr/>
        </p:nvGrpSpPr>
        <p:grpSpPr>
          <a:xfrm>
            <a:off x="0" y="8069228"/>
            <a:ext cx="18288000" cy="2218055"/>
            <a:chOff x="0" y="8069228"/>
            <a:chExt cx="18288000" cy="2218055"/>
          </a:xfrm>
        </p:grpSpPr>
        <p:sp>
          <p:nvSpPr>
            <p:cNvPr id="199" name="Google Shape;199;p14"/>
            <p:cNvSpPr/>
            <p:nvPr/>
          </p:nvSpPr>
          <p:spPr>
            <a:xfrm>
              <a:off x="0" y="8069228"/>
              <a:ext cx="18288000" cy="2218055"/>
            </a:xfrm>
            <a:custGeom>
              <a:rect b="b" l="l" r="r" t="t"/>
              <a:pathLst>
                <a:path extrusionOk="0" h="2218054" w="18288000">
                  <a:moveTo>
                    <a:pt x="15402385" y="579340"/>
                  </a:moveTo>
                  <a:lnTo>
                    <a:pt x="15806541" y="581732"/>
                  </a:lnTo>
                  <a:lnTo>
                    <a:pt x="16463994" y="595941"/>
                  </a:lnTo>
                  <a:lnTo>
                    <a:pt x="17071140" y="620650"/>
                  </a:lnTo>
                  <a:lnTo>
                    <a:pt x="17678001" y="656759"/>
                  </a:lnTo>
                  <a:lnTo>
                    <a:pt x="18288000" y="704885"/>
                  </a:lnTo>
                  <a:lnTo>
                    <a:pt x="18288000" y="2217771"/>
                  </a:lnTo>
                  <a:lnTo>
                    <a:pt x="0" y="2217771"/>
                  </a:lnTo>
                  <a:lnTo>
                    <a:pt x="0" y="596754"/>
                  </a:lnTo>
                  <a:lnTo>
                    <a:pt x="14037247" y="596754"/>
                  </a:lnTo>
                  <a:lnTo>
                    <a:pt x="14443012" y="593116"/>
                  </a:lnTo>
                  <a:lnTo>
                    <a:pt x="15049167" y="581142"/>
                  </a:lnTo>
                  <a:lnTo>
                    <a:pt x="15402385" y="579340"/>
                  </a:lnTo>
                  <a:close/>
                </a:path>
                <a:path extrusionOk="0" h="2218054" w="18288000">
                  <a:moveTo>
                    <a:pt x="0" y="0"/>
                  </a:moveTo>
                  <a:lnTo>
                    <a:pt x="271833" y="10063"/>
                  </a:lnTo>
                  <a:lnTo>
                    <a:pt x="2311090" y="35083"/>
                  </a:lnTo>
                  <a:lnTo>
                    <a:pt x="3851890" y="54864"/>
                  </a:lnTo>
                  <a:lnTo>
                    <a:pt x="4160051" y="67093"/>
                  </a:lnTo>
                  <a:lnTo>
                    <a:pt x="12105669" y="537348"/>
                  </a:lnTo>
                  <a:lnTo>
                    <a:pt x="13044237" y="579378"/>
                  </a:lnTo>
                  <a:lnTo>
                    <a:pt x="13047603" y="579490"/>
                  </a:lnTo>
                  <a:lnTo>
                    <a:pt x="13529225" y="592061"/>
                  </a:lnTo>
                  <a:lnTo>
                    <a:pt x="14037247" y="596754"/>
                  </a:lnTo>
                  <a:lnTo>
                    <a:pt x="0" y="59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B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" name="Google Shape;200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2785" y="8577319"/>
              <a:ext cx="4586260" cy="17096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53856" y="3392584"/>
            <a:ext cx="1655247" cy="201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12676" y="1292296"/>
            <a:ext cx="1803950" cy="18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31480" y="1398369"/>
            <a:ext cx="1693060" cy="176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84730" y="3580924"/>
            <a:ext cx="1655247" cy="186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169292" y="3610406"/>
            <a:ext cx="1655247" cy="186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284730" y="1364832"/>
            <a:ext cx="1655247" cy="175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169292" y="5864777"/>
            <a:ext cx="1655247" cy="186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033428" y="5968071"/>
            <a:ext cx="1870852" cy="172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5284730" y="5918059"/>
            <a:ext cx="1774996" cy="191185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4"/>
          <p:cNvSpPr txBox="1"/>
          <p:nvPr>
            <p:ph type="title"/>
          </p:nvPr>
        </p:nvSpPr>
        <p:spPr>
          <a:xfrm>
            <a:off x="1159278" y="1067000"/>
            <a:ext cx="66558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0"/>
              <a:t>2-TAKİP</a:t>
            </a:r>
            <a:endParaRPr sz="6250"/>
          </a:p>
        </p:txBody>
      </p:sp>
      <p:sp>
        <p:nvSpPr>
          <p:cNvPr id="211" name="Google Shape;211;p14"/>
          <p:cNvSpPr txBox="1"/>
          <p:nvPr/>
        </p:nvSpPr>
        <p:spPr>
          <a:xfrm>
            <a:off x="1028700" y="2579350"/>
            <a:ext cx="7339200" cy="44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0023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İstenen davranışı çocuğun  edinebilmesi süre vermek  gerekir. Bu süreçte  davranışın yapılıp  yapılmadığı konusunda  gözlem yapmak önemlidir.</a:t>
            </a:r>
            <a:endParaRPr sz="4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5"/>
          <p:cNvGrpSpPr/>
          <p:nvPr/>
        </p:nvGrpSpPr>
        <p:grpSpPr>
          <a:xfrm>
            <a:off x="0" y="8069228"/>
            <a:ext cx="18288000" cy="2218055"/>
            <a:chOff x="0" y="8069228"/>
            <a:chExt cx="18288000" cy="2218055"/>
          </a:xfrm>
        </p:grpSpPr>
        <p:sp>
          <p:nvSpPr>
            <p:cNvPr id="217" name="Google Shape;217;p15"/>
            <p:cNvSpPr/>
            <p:nvPr/>
          </p:nvSpPr>
          <p:spPr>
            <a:xfrm>
              <a:off x="0" y="8069228"/>
              <a:ext cx="18288000" cy="2218055"/>
            </a:xfrm>
            <a:custGeom>
              <a:rect b="b" l="l" r="r" t="t"/>
              <a:pathLst>
                <a:path extrusionOk="0" h="2218054" w="18288000">
                  <a:moveTo>
                    <a:pt x="15402385" y="579340"/>
                  </a:moveTo>
                  <a:lnTo>
                    <a:pt x="15806541" y="581732"/>
                  </a:lnTo>
                  <a:lnTo>
                    <a:pt x="16463994" y="595941"/>
                  </a:lnTo>
                  <a:lnTo>
                    <a:pt x="17071140" y="620650"/>
                  </a:lnTo>
                  <a:lnTo>
                    <a:pt x="17678001" y="656759"/>
                  </a:lnTo>
                  <a:lnTo>
                    <a:pt x="18288000" y="704885"/>
                  </a:lnTo>
                  <a:lnTo>
                    <a:pt x="18288000" y="2217771"/>
                  </a:lnTo>
                  <a:lnTo>
                    <a:pt x="0" y="2217771"/>
                  </a:lnTo>
                  <a:lnTo>
                    <a:pt x="0" y="596754"/>
                  </a:lnTo>
                  <a:lnTo>
                    <a:pt x="14037247" y="596754"/>
                  </a:lnTo>
                  <a:lnTo>
                    <a:pt x="14443012" y="593116"/>
                  </a:lnTo>
                  <a:lnTo>
                    <a:pt x="15049167" y="581142"/>
                  </a:lnTo>
                  <a:lnTo>
                    <a:pt x="15402385" y="579340"/>
                  </a:lnTo>
                  <a:close/>
                </a:path>
                <a:path extrusionOk="0" h="2218054" w="18288000">
                  <a:moveTo>
                    <a:pt x="0" y="0"/>
                  </a:moveTo>
                  <a:lnTo>
                    <a:pt x="271833" y="10063"/>
                  </a:lnTo>
                  <a:lnTo>
                    <a:pt x="2311090" y="35083"/>
                  </a:lnTo>
                  <a:lnTo>
                    <a:pt x="3851890" y="54864"/>
                  </a:lnTo>
                  <a:lnTo>
                    <a:pt x="4160051" y="67093"/>
                  </a:lnTo>
                  <a:lnTo>
                    <a:pt x="12105669" y="537348"/>
                  </a:lnTo>
                  <a:lnTo>
                    <a:pt x="13044237" y="579378"/>
                  </a:lnTo>
                  <a:lnTo>
                    <a:pt x="13047603" y="579490"/>
                  </a:lnTo>
                  <a:lnTo>
                    <a:pt x="13529225" y="592061"/>
                  </a:lnTo>
                  <a:lnTo>
                    <a:pt x="14037247" y="596754"/>
                  </a:lnTo>
                  <a:lnTo>
                    <a:pt x="0" y="59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B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" name="Google Shape;218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2785" y="8577319"/>
              <a:ext cx="4586260" cy="17096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9" name="Google Shape;21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53856" y="3392584"/>
            <a:ext cx="1655247" cy="201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12676" y="1292296"/>
            <a:ext cx="1803950" cy="18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31480" y="1398369"/>
            <a:ext cx="1693060" cy="176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84730" y="3580924"/>
            <a:ext cx="1655247" cy="186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169292" y="3610406"/>
            <a:ext cx="1655247" cy="186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284730" y="1364832"/>
            <a:ext cx="1655247" cy="175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169292" y="5864777"/>
            <a:ext cx="1655247" cy="186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033428" y="5968071"/>
            <a:ext cx="1870852" cy="172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5284730" y="5918059"/>
            <a:ext cx="1774996" cy="1911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5"/>
          <p:cNvSpPr txBox="1"/>
          <p:nvPr>
            <p:ph type="title"/>
          </p:nvPr>
        </p:nvSpPr>
        <p:spPr>
          <a:xfrm>
            <a:off x="907969" y="1067000"/>
            <a:ext cx="82275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0"/>
              <a:t>3- GERİBİLDİRİM</a:t>
            </a:r>
            <a:endParaRPr sz="6250"/>
          </a:p>
        </p:txBody>
      </p:sp>
      <p:sp>
        <p:nvSpPr>
          <p:cNvPr id="229" name="Google Shape;229;p15"/>
          <p:cNvSpPr txBox="1"/>
          <p:nvPr/>
        </p:nvSpPr>
        <p:spPr>
          <a:xfrm>
            <a:off x="1390075" y="2502576"/>
            <a:ext cx="7745400" cy="57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0023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Takip neticesinde çocuğa süreç  hakkında bilgi verilmelidir.</a:t>
            </a:r>
            <a:endParaRPr sz="4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803910" rtl="0" algn="l">
              <a:lnSpc>
                <a:spcPct val="139285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0023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İstenen davranışın yapılma  sıklığında artış varsa motive  edilmelidir. Aksayan yönler  varsa nedenleri ve sonuçları  hakkında konuşulmalı.</a:t>
            </a:r>
            <a:endParaRPr sz="4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6"/>
          <p:cNvGrpSpPr/>
          <p:nvPr/>
        </p:nvGrpSpPr>
        <p:grpSpPr>
          <a:xfrm>
            <a:off x="0" y="8069228"/>
            <a:ext cx="18288000" cy="2218055"/>
            <a:chOff x="0" y="8069228"/>
            <a:chExt cx="18288000" cy="2218055"/>
          </a:xfrm>
        </p:grpSpPr>
        <p:sp>
          <p:nvSpPr>
            <p:cNvPr id="235" name="Google Shape;235;p16"/>
            <p:cNvSpPr/>
            <p:nvPr/>
          </p:nvSpPr>
          <p:spPr>
            <a:xfrm>
              <a:off x="0" y="8069228"/>
              <a:ext cx="18288000" cy="2218055"/>
            </a:xfrm>
            <a:custGeom>
              <a:rect b="b" l="l" r="r" t="t"/>
              <a:pathLst>
                <a:path extrusionOk="0" h="2218054" w="18288000">
                  <a:moveTo>
                    <a:pt x="15402385" y="579340"/>
                  </a:moveTo>
                  <a:lnTo>
                    <a:pt x="15806541" y="581732"/>
                  </a:lnTo>
                  <a:lnTo>
                    <a:pt x="16463994" y="595941"/>
                  </a:lnTo>
                  <a:lnTo>
                    <a:pt x="17071140" y="620650"/>
                  </a:lnTo>
                  <a:lnTo>
                    <a:pt x="17678001" y="656759"/>
                  </a:lnTo>
                  <a:lnTo>
                    <a:pt x="18288000" y="704885"/>
                  </a:lnTo>
                  <a:lnTo>
                    <a:pt x="18288000" y="2217771"/>
                  </a:lnTo>
                  <a:lnTo>
                    <a:pt x="0" y="2217771"/>
                  </a:lnTo>
                  <a:lnTo>
                    <a:pt x="0" y="596754"/>
                  </a:lnTo>
                  <a:lnTo>
                    <a:pt x="14037247" y="596754"/>
                  </a:lnTo>
                  <a:lnTo>
                    <a:pt x="14443012" y="593116"/>
                  </a:lnTo>
                  <a:lnTo>
                    <a:pt x="15049167" y="581142"/>
                  </a:lnTo>
                  <a:lnTo>
                    <a:pt x="15402385" y="579340"/>
                  </a:lnTo>
                  <a:close/>
                </a:path>
                <a:path extrusionOk="0" h="2218054" w="18288000">
                  <a:moveTo>
                    <a:pt x="0" y="0"/>
                  </a:moveTo>
                  <a:lnTo>
                    <a:pt x="271833" y="10063"/>
                  </a:lnTo>
                  <a:lnTo>
                    <a:pt x="2311090" y="35083"/>
                  </a:lnTo>
                  <a:lnTo>
                    <a:pt x="3851890" y="54864"/>
                  </a:lnTo>
                  <a:lnTo>
                    <a:pt x="4160051" y="67093"/>
                  </a:lnTo>
                  <a:lnTo>
                    <a:pt x="12105669" y="537348"/>
                  </a:lnTo>
                  <a:lnTo>
                    <a:pt x="13044237" y="579378"/>
                  </a:lnTo>
                  <a:lnTo>
                    <a:pt x="13047603" y="579490"/>
                  </a:lnTo>
                  <a:lnTo>
                    <a:pt x="13529225" y="592061"/>
                  </a:lnTo>
                  <a:lnTo>
                    <a:pt x="14037247" y="596754"/>
                  </a:lnTo>
                  <a:lnTo>
                    <a:pt x="0" y="59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B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6" name="Google Shape;23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2785" y="8577319"/>
              <a:ext cx="4586260" cy="1709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16"/>
          <p:cNvSpPr txBox="1"/>
          <p:nvPr>
            <p:ph type="title"/>
          </p:nvPr>
        </p:nvSpPr>
        <p:spPr>
          <a:xfrm>
            <a:off x="1074750" y="1292300"/>
            <a:ext cx="82143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0"/>
              <a:t>4- HATIRLATMA</a:t>
            </a:r>
            <a:endParaRPr sz="6250"/>
          </a:p>
        </p:txBody>
      </p:sp>
      <p:sp>
        <p:nvSpPr>
          <p:cNvPr id="238" name="Google Shape;238;p16"/>
          <p:cNvSpPr txBox="1"/>
          <p:nvPr/>
        </p:nvSpPr>
        <p:spPr>
          <a:xfrm>
            <a:off x="1611575" y="3073830"/>
            <a:ext cx="6269990" cy="374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0023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İstenen davranış  sergilenmiyorsa hatırlatma  yapılmalıdır. Tekrar  bilgilendirme aşamasına  dönülmelidir.</a:t>
            </a:r>
            <a:endParaRPr sz="4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9" name="Google Shape;23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53856" y="3392572"/>
            <a:ext cx="1655247" cy="201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12676" y="1292308"/>
            <a:ext cx="1803950" cy="18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31480" y="1398360"/>
            <a:ext cx="1693060" cy="176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84730" y="3580936"/>
            <a:ext cx="1655247" cy="186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169292" y="3610418"/>
            <a:ext cx="1655247" cy="186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284730" y="1364820"/>
            <a:ext cx="1655247" cy="175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169292" y="5864777"/>
            <a:ext cx="1655247" cy="186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033428" y="5968062"/>
            <a:ext cx="1870852" cy="172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5284730" y="5918059"/>
            <a:ext cx="1774996" cy="191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8" y="7343868"/>
            <a:ext cx="18288025" cy="295029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7"/>
          <p:cNvSpPr txBox="1"/>
          <p:nvPr>
            <p:ph type="title"/>
          </p:nvPr>
        </p:nvSpPr>
        <p:spPr>
          <a:xfrm>
            <a:off x="1621900" y="1675100"/>
            <a:ext cx="14576400" cy="53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0650">
            <a:spAutoFit/>
          </a:bodyPr>
          <a:lstStyle/>
          <a:p>
            <a:pPr indent="1904" lvl="0" marL="12700" marR="5080" rtl="0" algn="ctr">
              <a:lnSpc>
                <a:spcPct val="110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450"/>
              <a:t>EN ÖNEMLİ NOKTA  SABIRLI VE KARARLI  OLABİLMEK</a:t>
            </a:r>
            <a:endParaRPr sz="10450"/>
          </a:p>
        </p:txBody>
      </p:sp>
      <p:pic>
        <p:nvPicPr>
          <p:cNvPr id="254" name="Google Shape;25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4406" y="821152"/>
            <a:ext cx="2663591" cy="715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 txBox="1"/>
          <p:nvPr/>
        </p:nvSpPr>
        <p:spPr>
          <a:xfrm>
            <a:off x="3491886" y="1695033"/>
            <a:ext cx="11718925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ctr">
              <a:lnSpc>
                <a:spcPct val="116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"Yerine getirilmiş bir görevin  mutluluğu, diğer bir görevi  yapabilme gücünü meydana  getirir.»</a:t>
            </a:r>
            <a:endParaRPr sz="6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0" name="Google Shape;260;p18"/>
          <p:cNvSpPr txBox="1"/>
          <p:nvPr/>
        </p:nvSpPr>
        <p:spPr>
          <a:xfrm>
            <a:off x="8411589" y="6253369"/>
            <a:ext cx="1879600" cy="426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George Eliot</a:t>
            </a:r>
            <a:endParaRPr sz="2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1" name="Google Shape;2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88373" y="11"/>
            <a:ext cx="3199626" cy="340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"/>
            <a:ext cx="3400424" cy="340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03023" y="6885337"/>
            <a:ext cx="3400424" cy="340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/>
          <p:nvPr/>
        </p:nvSpPr>
        <p:spPr>
          <a:xfrm>
            <a:off x="3822463" y="6346082"/>
            <a:ext cx="10092055" cy="5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381F"/>
                </a:solidFill>
                <a:latin typeface="Georgia"/>
                <a:ea typeface="Georgia"/>
                <a:cs typeface="Georgia"/>
                <a:sym typeface="Georgia"/>
              </a:rPr>
              <a:t>BİZİ DİNLEDİĞİNİZ İÇİN TEŞEKKÜR EDERİZ...</a:t>
            </a:r>
            <a:endParaRPr sz="3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9" name="Google Shape;269;p19"/>
          <p:cNvSpPr txBox="1"/>
          <p:nvPr>
            <p:ph type="ctrTitle"/>
          </p:nvPr>
        </p:nvSpPr>
        <p:spPr>
          <a:xfrm>
            <a:off x="3895787" y="2064780"/>
            <a:ext cx="10496424" cy="3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40665" marR="142875" rtl="0" algn="ctr">
              <a:lnSpc>
                <a:spcPct val="115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2021-2022 EĞİTİM ÖĞRETİM YILI  REHBERLİK VE PSİKOLOJİK  DANIŞMA HİZMETLERİ</a:t>
            </a:r>
            <a:endParaRPr/>
          </a:p>
          <a:p>
            <a:pPr indent="0" lvl="0" marL="271780" rtl="0" algn="ctr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None/>
            </a:pPr>
            <a:r>
              <a:rPr lang="en-US"/>
              <a:t>İÇERİK HAZIRLAMA KOMİSYONU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2"/>
          <p:cNvGrpSpPr/>
          <p:nvPr/>
        </p:nvGrpSpPr>
        <p:grpSpPr>
          <a:xfrm>
            <a:off x="0" y="1466"/>
            <a:ext cx="18288000" cy="10285533"/>
            <a:chOff x="0" y="1466"/>
            <a:chExt cx="18288000" cy="10285533"/>
          </a:xfrm>
        </p:grpSpPr>
        <p:sp>
          <p:nvSpPr>
            <p:cNvPr id="62" name="Google Shape;62;p2"/>
            <p:cNvSpPr/>
            <p:nvPr/>
          </p:nvSpPr>
          <p:spPr>
            <a:xfrm>
              <a:off x="0" y="1466"/>
              <a:ext cx="18288000" cy="7962900"/>
            </a:xfrm>
            <a:custGeom>
              <a:rect b="b" l="l" r="r" t="t"/>
              <a:pathLst>
                <a:path extrusionOk="0" h="7962900" w="18288000">
                  <a:moveTo>
                    <a:pt x="198918" y="7950200"/>
                  </a:moveTo>
                  <a:lnTo>
                    <a:pt x="1203115" y="7950200"/>
                  </a:lnTo>
                  <a:lnTo>
                    <a:pt x="1152860" y="7962900"/>
                  </a:lnTo>
                  <a:lnTo>
                    <a:pt x="249016" y="7962900"/>
                  </a:lnTo>
                  <a:lnTo>
                    <a:pt x="198918" y="7950200"/>
                  </a:lnTo>
                  <a:close/>
                </a:path>
                <a:path extrusionOk="0" h="7962900" w="18288000">
                  <a:moveTo>
                    <a:pt x="0" y="7226300"/>
                  </a:moveTo>
                  <a:lnTo>
                    <a:pt x="15339382" y="7226300"/>
                  </a:lnTo>
                  <a:lnTo>
                    <a:pt x="15288800" y="7239000"/>
                  </a:lnTo>
                  <a:lnTo>
                    <a:pt x="14681839" y="7239000"/>
                  </a:lnTo>
                  <a:lnTo>
                    <a:pt x="14631257" y="7251700"/>
                  </a:lnTo>
                  <a:lnTo>
                    <a:pt x="14175969" y="7251700"/>
                  </a:lnTo>
                  <a:lnTo>
                    <a:pt x="14074775" y="7264400"/>
                  </a:lnTo>
                  <a:lnTo>
                    <a:pt x="13771135" y="7264400"/>
                  </a:lnTo>
                  <a:lnTo>
                    <a:pt x="13669899" y="7277100"/>
                  </a:lnTo>
                  <a:lnTo>
                    <a:pt x="13366106" y="7277100"/>
                  </a:lnTo>
                  <a:lnTo>
                    <a:pt x="13264810" y="7289800"/>
                  </a:lnTo>
                  <a:lnTo>
                    <a:pt x="13062166" y="7289800"/>
                  </a:lnTo>
                  <a:lnTo>
                    <a:pt x="12960815" y="7302500"/>
                  </a:lnTo>
                  <a:lnTo>
                    <a:pt x="12758051" y="7302500"/>
                  </a:lnTo>
                  <a:lnTo>
                    <a:pt x="12656635" y="7315200"/>
                  </a:lnTo>
                  <a:lnTo>
                    <a:pt x="12453732" y="7315200"/>
                  </a:lnTo>
                  <a:lnTo>
                    <a:pt x="12352243" y="7327900"/>
                  </a:lnTo>
                  <a:lnTo>
                    <a:pt x="12048152" y="7327900"/>
                  </a:lnTo>
                  <a:lnTo>
                    <a:pt x="11997489" y="7340600"/>
                  </a:lnTo>
                  <a:lnTo>
                    <a:pt x="11592286" y="7340600"/>
                  </a:lnTo>
                  <a:lnTo>
                    <a:pt x="11541654" y="7353300"/>
                  </a:lnTo>
                  <a:lnTo>
                    <a:pt x="10985122" y="7353300"/>
                  </a:lnTo>
                  <a:lnTo>
                    <a:pt x="10581031" y="7366000"/>
                  </a:lnTo>
                  <a:lnTo>
                    <a:pt x="10328847" y="7366000"/>
                  </a:lnTo>
                  <a:lnTo>
                    <a:pt x="10228066" y="7378700"/>
                  </a:lnTo>
                  <a:lnTo>
                    <a:pt x="9775296" y="7378700"/>
                  </a:lnTo>
                  <a:lnTo>
                    <a:pt x="9725070" y="7391400"/>
                  </a:lnTo>
                  <a:lnTo>
                    <a:pt x="9374007" y="7391400"/>
                  </a:lnTo>
                  <a:lnTo>
                    <a:pt x="9323933" y="7404100"/>
                  </a:lnTo>
                  <a:lnTo>
                    <a:pt x="9072063" y="7404100"/>
                  </a:lnTo>
                  <a:lnTo>
                    <a:pt x="8971148" y="7416800"/>
                  </a:lnTo>
                  <a:lnTo>
                    <a:pt x="8769292" y="7416800"/>
                  </a:lnTo>
                  <a:lnTo>
                    <a:pt x="8668345" y="7429500"/>
                  </a:lnTo>
                  <a:lnTo>
                    <a:pt x="8466402" y="7429500"/>
                  </a:lnTo>
                  <a:lnTo>
                    <a:pt x="8365399" y="7442200"/>
                  </a:lnTo>
                  <a:lnTo>
                    <a:pt x="8163321" y="7442200"/>
                  </a:lnTo>
                  <a:lnTo>
                    <a:pt x="8062239" y="7454900"/>
                  </a:lnTo>
                  <a:lnTo>
                    <a:pt x="7859978" y="7454900"/>
                  </a:lnTo>
                  <a:lnTo>
                    <a:pt x="7758793" y="7467600"/>
                  </a:lnTo>
                  <a:lnTo>
                    <a:pt x="7657569" y="7467600"/>
                  </a:lnTo>
                  <a:lnTo>
                    <a:pt x="7556302" y="7480300"/>
                  </a:lnTo>
                  <a:lnTo>
                    <a:pt x="7353630" y="7480300"/>
                  </a:lnTo>
                  <a:lnTo>
                    <a:pt x="7252221" y="7493000"/>
                  </a:lnTo>
                  <a:lnTo>
                    <a:pt x="7150758" y="7493000"/>
                  </a:lnTo>
                  <a:lnTo>
                    <a:pt x="7049240" y="7505700"/>
                  </a:lnTo>
                  <a:lnTo>
                    <a:pt x="6846026" y="7505700"/>
                  </a:lnTo>
                  <a:lnTo>
                    <a:pt x="6744326" y="7518400"/>
                  </a:lnTo>
                  <a:lnTo>
                    <a:pt x="6642559" y="7518400"/>
                  </a:lnTo>
                  <a:lnTo>
                    <a:pt x="6540723" y="7531100"/>
                  </a:lnTo>
                  <a:lnTo>
                    <a:pt x="6438816" y="7531100"/>
                  </a:lnTo>
                  <a:lnTo>
                    <a:pt x="6336835" y="7543800"/>
                  </a:lnTo>
                  <a:lnTo>
                    <a:pt x="6183719" y="7543800"/>
                  </a:lnTo>
                  <a:lnTo>
                    <a:pt x="6083160" y="7556500"/>
                  </a:lnTo>
                  <a:lnTo>
                    <a:pt x="5982602" y="7556500"/>
                  </a:lnTo>
                  <a:lnTo>
                    <a:pt x="5882044" y="7569200"/>
                  </a:lnTo>
                  <a:lnTo>
                    <a:pt x="5731206" y="7569200"/>
                  </a:lnTo>
                  <a:lnTo>
                    <a:pt x="5278694" y="7594600"/>
                  </a:lnTo>
                  <a:lnTo>
                    <a:pt x="5178135" y="7607300"/>
                  </a:lnTo>
                  <a:lnTo>
                    <a:pt x="5077577" y="7607300"/>
                  </a:lnTo>
                  <a:lnTo>
                    <a:pt x="4977019" y="7620000"/>
                  </a:lnTo>
                  <a:lnTo>
                    <a:pt x="4775902" y="7620000"/>
                  </a:lnTo>
                  <a:lnTo>
                    <a:pt x="4725623" y="7632700"/>
                  </a:lnTo>
                  <a:lnTo>
                    <a:pt x="4574786" y="7632700"/>
                  </a:lnTo>
                  <a:lnTo>
                    <a:pt x="4524506" y="7645400"/>
                  </a:lnTo>
                  <a:lnTo>
                    <a:pt x="4373669" y="7645400"/>
                  </a:lnTo>
                  <a:lnTo>
                    <a:pt x="4323390" y="7658100"/>
                  </a:lnTo>
                  <a:lnTo>
                    <a:pt x="4172552" y="7658100"/>
                  </a:lnTo>
                  <a:lnTo>
                    <a:pt x="4122273" y="7670800"/>
                  </a:lnTo>
                  <a:lnTo>
                    <a:pt x="4021715" y="7670800"/>
                  </a:lnTo>
                  <a:lnTo>
                    <a:pt x="3971436" y="7683500"/>
                  </a:lnTo>
                  <a:lnTo>
                    <a:pt x="3820598" y="7683500"/>
                  </a:lnTo>
                  <a:lnTo>
                    <a:pt x="3770319" y="7696200"/>
                  </a:lnTo>
                  <a:lnTo>
                    <a:pt x="3669761" y="7696200"/>
                  </a:lnTo>
                  <a:lnTo>
                    <a:pt x="3619481" y="7708900"/>
                  </a:lnTo>
                  <a:lnTo>
                    <a:pt x="3518923" y="7708900"/>
                  </a:lnTo>
                  <a:lnTo>
                    <a:pt x="3468856" y="7721600"/>
                  </a:lnTo>
                  <a:lnTo>
                    <a:pt x="3368583" y="7721600"/>
                  </a:lnTo>
                  <a:lnTo>
                    <a:pt x="3318383" y="7734300"/>
                  </a:lnTo>
                  <a:lnTo>
                    <a:pt x="3268143" y="7734300"/>
                  </a:lnTo>
                  <a:lnTo>
                    <a:pt x="3217867" y="7747000"/>
                  </a:lnTo>
                  <a:lnTo>
                    <a:pt x="3167557" y="7747000"/>
                  </a:lnTo>
                  <a:lnTo>
                    <a:pt x="3117215" y="7759700"/>
                  </a:lnTo>
                  <a:lnTo>
                    <a:pt x="3016446" y="7759700"/>
                  </a:lnTo>
                  <a:lnTo>
                    <a:pt x="2966025" y="7772400"/>
                  </a:lnTo>
                  <a:lnTo>
                    <a:pt x="2915581" y="7772400"/>
                  </a:lnTo>
                  <a:lnTo>
                    <a:pt x="2865119" y="7785100"/>
                  </a:lnTo>
                  <a:lnTo>
                    <a:pt x="2814641" y="7785100"/>
                  </a:lnTo>
                  <a:lnTo>
                    <a:pt x="2713644" y="7797800"/>
                  </a:lnTo>
                  <a:lnTo>
                    <a:pt x="2360010" y="7835900"/>
                  </a:lnTo>
                  <a:lnTo>
                    <a:pt x="2259014" y="7848600"/>
                  </a:lnTo>
                  <a:lnTo>
                    <a:pt x="2208535" y="7861300"/>
                  </a:lnTo>
                  <a:lnTo>
                    <a:pt x="2107630" y="7861300"/>
                  </a:lnTo>
                  <a:lnTo>
                    <a:pt x="2057208" y="7874000"/>
                  </a:lnTo>
                  <a:lnTo>
                    <a:pt x="2006811" y="7874000"/>
                  </a:lnTo>
                  <a:lnTo>
                    <a:pt x="1956439" y="7886700"/>
                  </a:lnTo>
                  <a:lnTo>
                    <a:pt x="1906098" y="7886700"/>
                  </a:lnTo>
                  <a:lnTo>
                    <a:pt x="1855787" y="7899400"/>
                  </a:lnTo>
                  <a:lnTo>
                    <a:pt x="1755272" y="7899400"/>
                  </a:lnTo>
                  <a:lnTo>
                    <a:pt x="1705071" y="7912100"/>
                  </a:lnTo>
                  <a:lnTo>
                    <a:pt x="1654913" y="7912100"/>
                  </a:lnTo>
                  <a:lnTo>
                    <a:pt x="1604799" y="7924800"/>
                  </a:lnTo>
                  <a:lnTo>
                    <a:pt x="1504526" y="7924800"/>
                  </a:lnTo>
                  <a:lnTo>
                    <a:pt x="1454311" y="7937500"/>
                  </a:lnTo>
                  <a:lnTo>
                    <a:pt x="1353852" y="7937500"/>
                  </a:lnTo>
                  <a:lnTo>
                    <a:pt x="1303612" y="7950200"/>
                  </a:lnTo>
                  <a:lnTo>
                    <a:pt x="48747" y="7950200"/>
                  </a:lnTo>
                  <a:lnTo>
                    <a:pt x="0" y="7937500"/>
                  </a:lnTo>
                  <a:lnTo>
                    <a:pt x="0" y="7226300"/>
                  </a:lnTo>
                  <a:close/>
                </a:path>
                <a:path extrusionOk="0" h="79629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7264400"/>
                  </a:lnTo>
                  <a:lnTo>
                    <a:pt x="18231492" y="7264400"/>
                  </a:lnTo>
                  <a:lnTo>
                    <a:pt x="18180219" y="7251700"/>
                  </a:lnTo>
                  <a:lnTo>
                    <a:pt x="17924274" y="7251700"/>
                  </a:lnTo>
                  <a:lnTo>
                    <a:pt x="17873195" y="7239000"/>
                  </a:lnTo>
                  <a:lnTo>
                    <a:pt x="17415589" y="7239000"/>
                  </a:lnTo>
                  <a:lnTo>
                    <a:pt x="17364861" y="7226300"/>
                  </a:lnTo>
                  <a:lnTo>
                    <a:pt x="0" y="7226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" name="Google Shape;6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912061"/>
              <a:ext cx="7715249" cy="93749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2"/>
          <p:cNvSpPr txBox="1"/>
          <p:nvPr>
            <p:ph type="title"/>
          </p:nvPr>
        </p:nvSpPr>
        <p:spPr>
          <a:xfrm>
            <a:off x="1143463" y="1521492"/>
            <a:ext cx="16001072" cy="1239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68541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SORUMLULUK NEDİR?</a:t>
            </a:r>
            <a:endParaRPr/>
          </a:p>
        </p:txBody>
      </p:sp>
      <p:sp>
        <p:nvSpPr>
          <p:cNvPr id="65" name="Google Shape;65;p2"/>
          <p:cNvSpPr txBox="1"/>
          <p:nvPr>
            <p:ph idx="1" type="body"/>
          </p:nvPr>
        </p:nvSpPr>
        <p:spPr>
          <a:xfrm>
            <a:off x="1406702" y="4090023"/>
            <a:ext cx="15474600" cy="30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7106284" marR="5080" rtl="0" algn="l">
              <a:lnSpc>
                <a:spcPct val="11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Kişinin kendi davranışlarını veya  kendi yetki alanına giren herhangi  bir olayın sonuçlarını üstlenmesi.  (TDK)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"/>
          <p:cNvGrpSpPr/>
          <p:nvPr/>
        </p:nvGrpSpPr>
        <p:grpSpPr>
          <a:xfrm>
            <a:off x="0" y="8069233"/>
            <a:ext cx="18288000" cy="2218055"/>
            <a:chOff x="0" y="8069233"/>
            <a:chExt cx="18288000" cy="2218055"/>
          </a:xfrm>
        </p:grpSpPr>
        <p:sp>
          <p:nvSpPr>
            <p:cNvPr id="71" name="Google Shape;71;p3"/>
            <p:cNvSpPr/>
            <p:nvPr/>
          </p:nvSpPr>
          <p:spPr>
            <a:xfrm>
              <a:off x="0" y="8069233"/>
              <a:ext cx="18288000" cy="2218055"/>
            </a:xfrm>
            <a:custGeom>
              <a:rect b="b" l="l" r="r" t="t"/>
              <a:pathLst>
                <a:path extrusionOk="0" h="2218054" w="18288000">
                  <a:moveTo>
                    <a:pt x="15402385" y="579340"/>
                  </a:moveTo>
                  <a:lnTo>
                    <a:pt x="15806541" y="581732"/>
                  </a:lnTo>
                  <a:lnTo>
                    <a:pt x="16463994" y="595941"/>
                  </a:lnTo>
                  <a:lnTo>
                    <a:pt x="17071140" y="620650"/>
                  </a:lnTo>
                  <a:lnTo>
                    <a:pt x="17678001" y="656759"/>
                  </a:lnTo>
                  <a:lnTo>
                    <a:pt x="18288000" y="704885"/>
                  </a:lnTo>
                  <a:lnTo>
                    <a:pt x="18288000" y="2217766"/>
                  </a:lnTo>
                  <a:lnTo>
                    <a:pt x="0" y="2217766"/>
                  </a:lnTo>
                  <a:lnTo>
                    <a:pt x="0" y="596754"/>
                  </a:lnTo>
                  <a:lnTo>
                    <a:pt x="14037247" y="596754"/>
                  </a:lnTo>
                  <a:lnTo>
                    <a:pt x="14443012" y="593116"/>
                  </a:lnTo>
                  <a:lnTo>
                    <a:pt x="15049167" y="581142"/>
                  </a:lnTo>
                  <a:lnTo>
                    <a:pt x="15402385" y="579340"/>
                  </a:lnTo>
                  <a:close/>
                </a:path>
                <a:path extrusionOk="0" h="2218054" w="18288000">
                  <a:moveTo>
                    <a:pt x="0" y="0"/>
                  </a:moveTo>
                  <a:lnTo>
                    <a:pt x="271833" y="10063"/>
                  </a:lnTo>
                  <a:lnTo>
                    <a:pt x="2311090" y="35083"/>
                  </a:lnTo>
                  <a:lnTo>
                    <a:pt x="3851890" y="54864"/>
                  </a:lnTo>
                  <a:lnTo>
                    <a:pt x="4160051" y="67093"/>
                  </a:lnTo>
                  <a:lnTo>
                    <a:pt x="12105669" y="537348"/>
                  </a:lnTo>
                  <a:lnTo>
                    <a:pt x="13044237" y="579378"/>
                  </a:lnTo>
                  <a:lnTo>
                    <a:pt x="13047603" y="579490"/>
                  </a:lnTo>
                  <a:lnTo>
                    <a:pt x="13529225" y="592061"/>
                  </a:lnTo>
                  <a:lnTo>
                    <a:pt x="14037247" y="596754"/>
                  </a:lnTo>
                  <a:lnTo>
                    <a:pt x="0" y="59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B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2" name="Google Shape;7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2785" y="8577323"/>
              <a:ext cx="4586260" cy="17096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" name="Google Shape;7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53856" y="3392581"/>
            <a:ext cx="1655247" cy="201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12676" y="1292304"/>
            <a:ext cx="1803950" cy="18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31480" y="1398370"/>
            <a:ext cx="1693060" cy="176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84730" y="3580924"/>
            <a:ext cx="1655247" cy="186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169292" y="3610413"/>
            <a:ext cx="1655247" cy="186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284730" y="1364832"/>
            <a:ext cx="1655247" cy="175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169292" y="5864773"/>
            <a:ext cx="1655247" cy="186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033428" y="5968079"/>
            <a:ext cx="1870852" cy="1720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3"/>
          <p:cNvGrpSpPr/>
          <p:nvPr/>
        </p:nvGrpSpPr>
        <p:grpSpPr>
          <a:xfrm>
            <a:off x="8962827" y="1113923"/>
            <a:ext cx="9305924" cy="6716004"/>
            <a:chOff x="8962827" y="1113923"/>
            <a:chExt cx="9305924" cy="6716004"/>
          </a:xfrm>
        </p:grpSpPr>
        <p:pic>
          <p:nvPicPr>
            <p:cNvPr id="82" name="Google Shape;82;p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5284730" y="5918070"/>
              <a:ext cx="1774996" cy="1911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962827" y="1113923"/>
              <a:ext cx="9305924" cy="66389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3"/>
          <p:cNvSpPr txBox="1"/>
          <p:nvPr>
            <p:ph type="title"/>
          </p:nvPr>
        </p:nvSpPr>
        <p:spPr>
          <a:xfrm>
            <a:off x="690925" y="391425"/>
            <a:ext cx="7316400" cy="3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175">
            <a:spAutoFit/>
          </a:bodyPr>
          <a:lstStyle/>
          <a:p>
            <a:pPr indent="0" lvl="0" marL="12700" marR="5080" rtl="0" algn="l">
              <a:lnSpc>
                <a:spcPct val="1129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0"/>
              <a:t>SORUMLULUK SAHİBİ  ÇOCUKLAR</a:t>
            </a:r>
            <a:endParaRPr sz="6250"/>
          </a:p>
        </p:txBody>
      </p:sp>
      <p:pic>
        <p:nvPicPr>
          <p:cNvPr id="85" name="Google Shape;85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56022" y="3731122"/>
            <a:ext cx="104263" cy="10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56022" y="4716882"/>
            <a:ext cx="104263" cy="10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56022" y="5702642"/>
            <a:ext cx="104263" cy="10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956022" y="6688401"/>
            <a:ext cx="104263" cy="10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956022" y="7674161"/>
            <a:ext cx="104263" cy="10426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 txBox="1"/>
          <p:nvPr/>
        </p:nvSpPr>
        <p:spPr>
          <a:xfrm>
            <a:off x="2220566" y="3448855"/>
            <a:ext cx="6114415" cy="4461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1772285" rtl="0" algn="l">
              <a:lnSpc>
                <a:spcPct val="11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3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Okul ve iş yaşamında daha  başarılıdırlar.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894714" rtl="0" algn="l">
              <a:lnSpc>
                <a:spcPct val="11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Kendi haklarını ve başkalarının  haklarını korurlar.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656590" rtl="0" algn="l">
              <a:lnSpc>
                <a:spcPct val="11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3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Zamanı değerlendirme becerileri  gelişmiştir.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5080" rtl="0" algn="l">
              <a:lnSpc>
                <a:spcPct val="11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3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Kişisel ve sosyal ilişkilerinde dengeli  ve mutludurlar.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3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Psikolojik sağlamlıkları yüksektir.</a:t>
            </a:r>
            <a:endParaRPr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8" y="7343854"/>
            <a:ext cx="18288025" cy="295030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 txBox="1"/>
          <p:nvPr>
            <p:ph type="title"/>
          </p:nvPr>
        </p:nvSpPr>
        <p:spPr>
          <a:xfrm>
            <a:off x="1381825" y="821150"/>
            <a:ext cx="14939100" cy="70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0650">
            <a:spAutoFit/>
          </a:bodyPr>
          <a:lstStyle/>
          <a:p>
            <a:pPr indent="-1904" lvl="0" marL="12065" marR="5080" rtl="0" algn="ctr">
              <a:lnSpc>
                <a:spcPct val="110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450"/>
              <a:t>SORUMLULUK BİLİNCİNİ  GELİŞTİRMEK İÇİN NELER  YAPABİLİRİZ?</a:t>
            </a:r>
            <a:endParaRPr sz="10450"/>
          </a:p>
        </p:txBody>
      </p:sp>
      <p:pic>
        <p:nvPicPr>
          <p:cNvPr id="97" name="Google Shape;9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4406" y="821149"/>
            <a:ext cx="2663591" cy="715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>
            <p:ph type="title"/>
          </p:nvPr>
        </p:nvSpPr>
        <p:spPr>
          <a:xfrm>
            <a:off x="787400" y="1019175"/>
            <a:ext cx="68589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375">
            <a:spAutoFit/>
          </a:bodyPr>
          <a:lstStyle/>
          <a:p>
            <a:pPr indent="-1638935" lvl="0" marL="1651000" marR="5080" rtl="0" algn="l">
              <a:lnSpc>
                <a:spcPct val="1135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50"/>
              <a:t>ANAHTAR KELİME:  FIRSAT</a:t>
            </a:r>
            <a:endParaRPr sz="5550"/>
          </a:p>
        </p:txBody>
      </p:sp>
      <p:sp>
        <p:nvSpPr>
          <p:cNvPr id="103" name="Google Shape;103;p5"/>
          <p:cNvSpPr txBox="1"/>
          <p:nvPr/>
        </p:nvSpPr>
        <p:spPr>
          <a:xfrm>
            <a:off x="787399" y="3426431"/>
            <a:ext cx="6497320" cy="5159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7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0023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Küçük yaşlardan itibaren  çocuğun becerileri  deneyimleyebilmesine fırsat  sunun. Yeni becerileri  edinirken denemeler  yapmasına imkan vermek  önem taşır.</a:t>
            </a:r>
            <a:endParaRPr sz="4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4" name="Google Shape;104;p5"/>
          <p:cNvGrpSpPr/>
          <p:nvPr/>
        </p:nvGrpSpPr>
        <p:grpSpPr>
          <a:xfrm>
            <a:off x="7312645" y="1510153"/>
            <a:ext cx="9947447" cy="8776486"/>
            <a:chOff x="7312645" y="1510153"/>
            <a:chExt cx="9947447" cy="8776486"/>
          </a:xfrm>
        </p:grpSpPr>
        <p:pic>
          <p:nvPicPr>
            <p:cNvPr id="105" name="Google Shape;10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12645" y="7849882"/>
              <a:ext cx="4765810" cy="2436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49568" y="1510153"/>
              <a:ext cx="8010524" cy="77438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" name="Google Shape;10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8819571"/>
            <a:ext cx="1889394" cy="55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2457868" y="1534731"/>
            <a:ext cx="4417060" cy="998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50"/>
              <a:t>MODEL OLUN</a:t>
            </a:r>
            <a:endParaRPr sz="6350"/>
          </a:p>
        </p:txBody>
      </p:sp>
      <p:sp>
        <p:nvSpPr>
          <p:cNvPr id="113" name="Google Shape;113;p6"/>
          <p:cNvSpPr txBox="1"/>
          <p:nvPr/>
        </p:nvSpPr>
        <p:spPr>
          <a:xfrm>
            <a:off x="1269029" y="3370097"/>
            <a:ext cx="6269990" cy="369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0">
                <a:solidFill>
                  <a:srgbClr val="0023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Çocuklar bizim her  davranışımızı dikkatle izler  ve neyi nasıl yapması  gerektiğini bu şekilde  öğrenirler.</a:t>
            </a:r>
            <a:endParaRPr sz="41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4" name="Google Shape;114;p6"/>
          <p:cNvGrpSpPr/>
          <p:nvPr/>
        </p:nvGrpSpPr>
        <p:grpSpPr>
          <a:xfrm>
            <a:off x="7312645" y="1222057"/>
            <a:ext cx="9948868" cy="9064579"/>
            <a:chOff x="7312645" y="1222057"/>
            <a:chExt cx="9948868" cy="9064579"/>
          </a:xfrm>
        </p:grpSpPr>
        <p:pic>
          <p:nvPicPr>
            <p:cNvPr id="115" name="Google Shape;115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12645" y="7849879"/>
              <a:ext cx="4765810" cy="2436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50840" y="1222057"/>
              <a:ext cx="9210674" cy="6629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7" name="Google Shape;11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8819569"/>
            <a:ext cx="1889394" cy="55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>
            <p:ph type="title"/>
          </p:nvPr>
        </p:nvSpPr>
        <p:spPr>
          <a:xfrm>
            <a:off x="1016000" y="983402"/>
            <a:ext cx="5085715" cy="918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50"/>
              <a:t>BERABER YAPIN</a:t>
            </a:r>
            <a:endParaRPr sz="5850"/>
          </a:p>
        </p:txBody>
      </p:sp>
      <p:sp>
        <p:nvSpPr>
          <p:cNvPr id="123" name="Google Shape;123;p7"/>
          <p:cNvSpPr txBox="1"/>
          <p:nvPr/>
        </p:nvSpPr>
        <p:spPr>
          <a:xfrm>
            <a:off x="1016000" y="2693242"/>
            <a:ext cx="6584950" cy="5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0">
                <a:solidFill>
                  <a:srgbClr val="0023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Sorumlulukları öğretirken ilk  başlarda beraber yaparak  sonra tek başına yapması  istenebilir. Örneğin diş  fırçalarken önce beraber  yapmak sonra kendisi  yapması için teşvik etmek  etkili olabilir.</a:t>
            </a:r>
            <a:endParaRPr sz="41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4" name="Google Shape;124;p7"/>
          <p:cNvGrpSpPr/>
          <p:nvPr/>
        </p:nvGrpSpPr>
        <p:grpSpPr>
          <a:xfrm>
            <a:off x="7312645" y="1801487"/>
            <a:ext cx="10046714" cy="8485149"/>
            <a:chOff x="7312645" y="1801487"/>
            <a:chExt cx="10046714" cy="8485149"/>
          </a:xfrm>
        </p:grpSpPr>
        <p:pic>
          <p:nvPicPr>
            <p:cNvPr id="125" name="Google Shape;125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12645" y="7849879"/>
              <a:ext cx="4765810" cy="2436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91685" y="1801487"/>
              <a:ext cx="8067674" cy="6524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" name="Google Shape;12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8819569"/>
            <a:ext cx="1889394" cy="55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6450" y="1028700"/>
            <a:ext cx="7562849" cy="822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 txBox="1"/>
          <p:nvPr>
            <p:ph type="title"/>
          </p:nvPr>
        </p:nvSpPr>
        <p:spPr>
          <a:xfrm>
            <a:off x="614150" y="990025"/>
            <a:ext cx="8214300" cy="19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9375">
            <a:spAutoFit/>
          </a:bodyPr>
          <a:lstStyle/>
          <a:p>
            <a:pPr indent="-1393190" lvl="0" marL="1405255" marR="5080" rtl="0" algn="l">
              <a:lnSpc>
                <a:spcPct val="1128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50"/>
              <a:t>DEMOKRATİK TUTUM  SERGİLEYİN</a:t>
            </a:r>
            <a:endParaRPr sz="5850"/>
          </a:p>
        </p:txBody>
      </p:sp>
      <p:sp>
        <p:nvSpPr>
          <p:cNvPr id="134" name="Google Shape;134;p8"/>
          <p:cNvSpPr txBox="1"/>
          <p:nvPr/>
        </p:nvSpPr>
        <p:spPr>
          <a:xfrm>
            <a:off x="1143385" y="3550818"/>
            <a:ext cx="6763384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0">
                <a:solidFill>
                  <a:srgbClr val="0023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Aile tutumları çocuğun  gelişimin her aşamasında  önemli. Aile içerisinde uygun  tutumla yetişen çocuklar  sorumluluk alma noktasında  daha istekli olurlar.</a:t>
            </a:r>
            <a:endParaRPr sz="41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2645" y="7849873"/>
            <a:ext cx="4765810" cy="243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8819563"/>
            <a:ext cx="1889394" cy="55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9"/>
          <p:cNvGrpSpPr/>
          <p:nvPr/>
        </p:nvGrpSpPr>
        <p:grpSpPr>
          <a:xfrm>
            <a:off x="7312645" y="1028706"/>
            <a:ext cx="9946653" cy="9257930"/>
            <a:chOff x="7312645" y="1028706"/>
            <a:chExt cx="9946653" cy="9257930"/>
          </a:xfrm>
        </p:grpSpPr>
        <p:pic>
          <p:nvPicPr>
            <p:cNvPr id="142" name="Google Shape;142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96449" y="1028706"/>
              <a:ext cx="7562849" cy="8229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12645" y="7849879"/>
              <a:ext cx="4765810" cy="24367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9"/>
          <p:cNvSpPr txBox="1"/>
          <p:nvPr>
            <p:ph type="title"/>
          </p:nvPr>
        </p:nvSpPr>
        <p:spPr>
          <a:xfrm>
            <a:off x="706275" y="408450"/>
            <a:ext cx="7477200" cy="30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9375">
            <a:spAutoFit/>
          </a:bodyPr>
          <a:lstStyle/>
          <a:p>
            <a:pPr indent="0" lvl="0" marL="12700" marR="5080" rtl="0" algn="ctr">
              <a:lnSpc>
                <a:spcPct val="1128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50"/>
              <a:t>YAŞINA UYGUN  SORUMLULUKLAR  VERİN</a:t>
            </a:r>
            <a:endParaRPr sz="5850"/>
          </a:p>
        </p:txBody>
      </p:sp>
      <p:sp>
        <p:nvSpPr>
          <p:cNvPr id="145" name="Google Shape;145;p9"/>
          <p:cNvSpPr txBox="1"/>
          <p:nvPr/>
        </p:nvSpPr>
        <p:spPr>
          <a:xfrm>
            <a:off x="1284734" y="3816977"/>
            <a:ext cx="5906135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0">
                <a:solidFill>
                  <a:srgbClr val="0023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Çocuğun yaş ve gelişim  düzeyine uygun  sorumluluklar vererek  çocuğun küçük adımlarla  beceri kazanması  sağlanabilir.</a:t>
            </a:r>
            <a:endParaRPr sz="41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6" name="Google Shape;14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8819569"/>
            <a:ext cx="1889394" cy="55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2021-10-15T12:35:52Z</dcterms:created>
  <dc:creator>SEVCAN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2021-10-15T00:00:00Z</vt:filetime>
  </property>
  <property fmtid="{D5CDD505-2E9C-101B-9397-08002B2CF9AE}" pid="3" name="Creator">
    <vt:lpwstr>Canva</vt:lpwstr>
  </property>
  <property fmtid="{D5CDD505-2E9C-101B-9397-08002B2CF9AE}" pid="4" name="LastSaved">
    <vt:filetime>2021-10-15T00:00:00Z</vt:filetime>
  </property>
</Properties>
</file>