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7" r:id="rId2"/>
    <p:sldId id="256" r:id="rId3"/>
    <p:sldId id="257" r:id="rId4"/>
    <p:sldId id="260" r:id="rId5"/>
    <p:sldId id="261" r:id="rId6"/>
    <p:sldId id="262" r:id="rId7"/>
    <p:sldId id="266" r:id="rId8"/>
    <p:sldId id="267" r:id="rId9"/>
    <p:sldId id="264" r:id="rId10"/>
    <p:sldId id="263" r:id="rId11"/>
    <p:sldId id="273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4" r:id="rId20"/>
    <p:sldId id="278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9F2F4-F5AE-4AA3-902A-E5C0E6B5B12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8BC7789-7FBC-4860-A6E6-0F4F18F44F11}">
      <dgm:prSet phldrT="[Metin]"/>
      <dgm:spPr/>
      <dgm:t>
        <a:bodyPr/>
        <a:lstStyle/>
        <a:p>
          <a:endParaRPr lang="tr-TR" dirty="0" smtClean="0"/>
        </a:p>
        <a:p>
          <a:endParaRPr lang="tr-TR" dirty="0" smtClean="0"/>
        </a:p>
        <a:p>
          <a:r>
            <a:rPr lang="tr-TR" smtClean="0"/>
            <a:t>Dersi </a:t>
          </a:r>
          <a:r>
            <a:rPr lang="tr-TR" dirty="0" smtClean="0"/>
            <a:t>iyi dinle</a:t>
          </a:r>
          <a:endParaRPr lang="tr-TR" dirty="0"/>
        </a:p>
      </dgm:t>
    </dgm:pt>
    <dgm:pt modelId="{DFCA650D-1530-4E5A-8404-B657077634BE}" type="parTrans" cxnId="{D7163C43-2F6D-47AF-BC34-F3D7842AAE1C}">
      <dgm:prSet/>
      <dgm:spPr/>
      <dgm:t>
        <a:bodyPr/>
        <a:lstStyle/>
        <a:p>
          <a:endParaRPr lang="tr-TR"/>
        </a:p>
      </dgm:t>
    </dgm:pt>
    <dgm:pt modelId="{7F0DD3A5-60A6-4AB9-B9E4-2B89456D9932}" type="sibTrans" cxnId="{D7163C43-2F6D-47AF-BC34-F3D7842AAE1C}">
      <dgm:prSet/>
      <dgm:spPr/>
      <dgm:t>
        <a:bodyPr/>
        <a:lstStyle/>
        <a:p>
          <a:endParaRPr lang="tr-TR"/>
        </a:p>
      </dgm:t>
    </dgm:pt>
    <dgm:pt modelId="{9AE5FD8A-7E1E-4D6E-B372-2AA8B4ECDD64}">
      <dgm:prSet phldrT="[Metin]"/>
      <dgm:spPr/>
      <dgm:t>
        <a:bodyPr/>
        <a:lstStyle/>
        <a:p>
          <a:endParaRPr lang="tr-TR" dirty="0" smtClean="0"/>
        </a:p>
        <a:p>
          <a:endParaRPr lang="tr-TR" dirty="0" smtClean="0"/>
        </a:p>
        <a:p>
          <a:r>
            <a:rPr lang="tr-TR" dirty="0" smtClean="0"/>
            <a:t>Öğretmenine soru sor</a:t>
          </a:r>
          <a:endParaRPr lang="tr-TR" dirty="0"/>
        </a:p>
      </dgm:t>
    </dgm:pt>
    <dgm:pt modelId="{398C3B30-3F6A-4533-9F05-D346EA99E6AC}" type="parTrans" cxnId="{E6195EB0-E672-4CD7-8FD4-CD8390641F6E}">
      <dgm:prSet/>
      <dgm:spPr/>
      <dgm:t>
        <a:bodyPr/>
        <a:lstStyle/>
        <a:p>
          <a:endParaRPr lang="tr-TR"/>
        </a:p>
      </dgm:t>
    </dgm:pt>
    <dgm:pt modelId="{15F47C26-FE35-4D70-8894-49ACF28279C8}" type="sibTrans" cxnId="{E6195EB0-E672-4CD7-8FD4-CD8390641F6E}">
      <dgm:prSet/>
      <dgm:spPr/>
      <dgm:t>
        <a:bodyPr/>
        <a:lstStyle/>
        <a:p>
          <a:endParaRPr lang="tr-TR"/>
        </a:p>
      </dgm:t>
    </dgm:pt>
    <dgm:pt modelId="{2CFEF372-7CEB-4EA7-8E2A-405C4372B672}">
      <dgm:prSet phldrT="[Metin]"/>
      <dgm:spPr/>
      <dgm:t>
        <a:bodyPr/>
        <a:lstStyle/>
        <a:p>
          <a:endParaRPr lang="tr-TR" dirty="0" smtClean="0"/>
        </a:p>
        <a:p>
          <a:endParaRPr lang="tr-TR" dirty="0" smtClean="0"/>
        </a:p>
        <a:p>
          <a:r>
            <a:rPr lang="tr-TR" dirty="0" smtClean="0"/>
            <a:t>Not tutmayı unutma</a:t>
          </a:r>
          <a:endParaRPr lang="tr-TR" dirty="0"/>
        </a:p>
      </dgm:t>
    </dgm:pt>
    <dgm:pt modelId="{F178A43F-1AF9-47BE-B796-546E6C0D0888}" type="parTrans" cxnId="{32D008F5-6329-4C3F-A032-CC5581957E14}">
      <dgm:prSet/>
      <dgm:spPr/>
      <dgm:t>
        <a:bodyPr/>
        <a:lstStyle/>
        <a:p>
          <a:endParaRPr lang="tr-TR"/>
        </a:p>
      </dgm:t>
    </dgm:pt>
    <dgm:pt modelId="{9A621032-3473-4B3D-8EEA-95538CD907AE}" type="sibTrans" cxnId="{32D008F5-6329-4C3F-A032-CC5581957E14}">
      <dgm:prSet/>
      <dgm:spPr/>
      <dgm:t>
        <a:bodyPr/>
        <a:lstStyle/>
        <a:p>
          <a:endParaRPr lang="tr-TR"/>
        </a:p>
      </dgm:t>
    </dgm:pt>
    <dgm:pt modelId="{C3F6EB9A-1772-40D2-9283-61C1B2B52CD7}" type="pres">
      <dgm:prSet presAssocID="{65A9F2F4-F5AE-4AA3-902A-E5C0E6B5B12A}" presName="Name0" presStyleCnt="0">
        <dgm:presLayoutVars>
          <dgm:dir/>
          <dgm:resizeHandles val="exact"/>
        </dgm:presLayoutVars>
      </dgm:prSet>
      <dgm:spPr/>
    </dgm:pt>
    <dgm:pt modelId="{B9A5B1CB-7BEC-4D5D-AED2-B61DA8552BE3}" type="pres">
      <dgm:prSet presAssocID="{65A9F2F4-F5AE-4AA3-902A-E5C0E6B5B12A}" presName="bkgdShp" presStyleLbl="alignAccFollowNode1" presStyleIdx="0" presStyleCnt="1"/>
      <dgm:spPr/>
    </dgm:pt>
    <dgm:pt modelId="{7753E069-5AAC-4E4F-B60F-79221C9CDCD1}" type="pres">
      <dgm:prSet presAssocID="{65A9F2F4-F5AE-4AA3-902A-E5C0E6B5B12A}" presName="linComp" presStyleCnt="0"/>
      <dgm:spPr/>
    </dgm:pt>
    <dgm:pt modelId="{2D1F13A4-5D0D-4C24-9719-339BE4267DFE}" type="pres">
      <dgm:prSet presAssocID="{C8BC7789-7FBC-4860-A6E6-0F4F18F44F11}" presName="compNode" presStyleCnt="0"/>
      <dgm:spPr/>
    </dgm:pt>
    <dgm:pt modelId="{F50D8E4B-759D-42AD-B99E-D1BD6674E2F7}" type="pres">
      <dgm:prSet presAssocID="{C8BC7789-7FBC-4860-A6E6-0F4F18F44F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345BCF-1CD1-4953-9A25-8E630C860A03}" type="pres">
      <dgm:prSet presAssocID="{C8BC7789-7FBC-4860-A6E6-0F4F18F44F11}" presName="invisiNode" presStyleLbl="node1" presStyleIdx="0" presStyleCnt="3"/>
      <dgm:spPr/>
    </dgm:pt>
    <dgm:pt modelId="{20B96B9E-C990-40BF-8549-DF3A41991E50}" type="pres">
      <dgm:prSet presAssocID="{C8BC7789-7FBC-4860-A6E6-0F4F18F44F1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08E99499-EF24-4285-B420-9E2EC9DCAFED}" type="pres">
      <dgm:prSet presAssocID="{7F0DD3A5-60A6-4AB9-B9E4-2B89456D993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9ED629EB-5A89-4E53-A530-C6689F750EF0}" type="pres">
      <dgm:prSet presAssocID="{9AE5FD8A-7E1E-4D6E-B372-2AA8B4ECDD64}" presName="compNode" presStyleCnt="0"/>
      <dgm:spPr/>
    </dgm:pt>
    <dgm:pt modelId="{A20C20AE-5B18-486A-AC4B-63DF0A1F4F5A}" type="pres">
      <dgm:prSet presAssocID="{9AE5FD8A-7E1E-4D6E-B372-2AA8B4ECDD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EC2F82-A3AE-4DCA-855C-4C04890DB9CA}" type="pres">
      <dgm:prSet presAssocID="{9AE5FD8A-7E1E-4D6E-B372-2AA8B4ECDD64}" presName="invisiNode" presStyleLbl="node1" presStyleIdx="1" presStyleCnt="3"/>
      <dgm:spPr/>
    </dgm:pt>
    <dgm:pt modelId="{48D49434-3ED9-47D8-87E1-78C221BBA320}" type="pres">
      <dgm:prSet presAssocID="{9AE5FD8A-7E1E-4D6E-B372-2AA8B4ECDD6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4228B4-88FE-4AA9-B328-27E1A9596D72}" type="pres">
      <dgm:prSet presAssocID="{15F47C26-FE35-4D70-8894-49ACF28279C8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B8FE0BC-B39A-412D-B3B6-89C0670B46E1}" type="pres">
      <dgm:prSet presAssocID="{2CFEF372-7CEB-4EA7-8E2A-405C4372B672}" presName="compNode" presStyleCnt="0"/>
      <dgm:spPr/>
    </dgm:pt>
    <dgm:pt modelId="{C50D1B99-54ED-4D6A-A090-0E1CDBD3A036}" type="pres">
      <dgm:prSet presAssocID="{2CFEF372-7CEB-4EA7-8E2A-405C4372B672}" presName="node" presStyleLbl="node1" presStyleIdx="2" presStyleCnt="3" custLinFactNeighborX="-1176" custLinFactNeighborY="-1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2BB064-E72F-4EC1-8819-25A4F9A8FA13}" type="pres">
      <dgm:prSet presAssocID="{2CFEF372-7CEB-4EA7-8E2A-405C4372B672}" presName="invisiNode" presStyleLbl="node1" presStyleIdx="2" presStyleCnt="3"/>
      <dgm:spPr/>
    </dgm:pt>
    <dgm:pt modelId="{5ED761B1-07F1-4126-8ED8-2F370B27147B}" type="pres">
      <dgm:prSet presAssocID="{2CFEF372-7CEB-4EA7-8E2A-405C4372B67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F6BE753-8601-4089-B244-09C0FEF56ECE}" type="presOf" srcId="{9AE5FD8A-7E1E-4D6E-B372-2AA8B4ECDD64}" destId="{A20C20AE-5B18-486A-AC4B-63DF0A1F4F5A}" srcOrd="0" destOrd="0" presId="urn:microsoft.com/office/officeart/2005/8/layout/pList2"/>
    <dgm:cxn modelId="{366FA839-EDC3-4658-8B5D-E4E6ABB99146}" type="presOf" srcId="{65A9F2F4-F5AE-4AA3-902A-E5C0E6B5B12A}" destId="{C3F6EB9A-1772-40D2-9283-61C1B2B52CD7}" srcOrd="0" destOrd="0" presId="urn:microsoft.com/office/officeart/2005/8/layout/pList2"/>
    <dgm:cxn modelId="{A5E4C49F-3160-4D6F-B336-4A1C05C80962}" type="presOf" srcId="{7F0DD3A5-60A6-4AB9-B9E4-2B89456D9932}" destId="{08E99499-EF24-4285-B420-9E2EC9DCAFED}" srcOrd="0" destOrd="0" presId="urn:microsoft.com/office/officeart/2005/8/layout/pList2"/>
    <dgm:cxn modelId="{E10A2794-D7DF-4307-8F96-0E27F44F0966}" type="presOf" srcId="{15F47C26-FE35-4D70-8894-49ACF28279C8}" destId="{A84228B4-88FE-4AA9-B328-27E1A9596D72}" srcOrd="0" destOrd="0" presId="urn:microsoft.com/office/officeart/2005/8/layout/pList2"/>
    <dgm:cxn modelId="{DA6D7AD4-688D-49E5-858A-102A14DDBB61}" type="presOf" srcId="{2CFEF372-7CEB-4EA7-8E2A-405C4372B672}" destId="{C50D1B99-54ED-4D6A-A090-0E1CDBD3A036}" srcOrd="0" destOrd="0" presId="urn:microsoft.com/office/officeart/2005/8/layout/pList2"/>
    <dgm:cxn modelId="{E6195EB0-E672-4CD7-8FD4-CD8390641F6E}" srcId="{65A9F2F4-F5AE-4AA3-902A-E5C0E6B5B12A}" destId="{9AE5FD8A-7E1E-4D6E-B372-2AA8B4ECDD64}" srcOrd="1" destOrd="0" parTransId="{398C3B30-3F6A-4533-9F05-D346EA99E6AC}" sibTransId="{15F47C26-FE35-4D70-8894-49ACF28279C8}"/>
    <dgm:cxn modelId="{D7163C43-2F6D-47AF-BC34-F3D7842AAE1C}" srcId="{65A9F2F4-F5AE-4AA3-902A-E5C0E6B5B12A}" destId="{C8BC7789-7FBC-4860-A6E6-0F4F18F44F11}" srcOrd="0" destOrd="0" parTransId="{DFCA650D-1530-4E5A-8404-B657077634BE}" sibTransId="{7F0DD3A5-60A6-4AB9-B9E4-2B89456D9932}"/>
    <dgm:cxn modelId="{9E686B25-5FDC-4364-9CDB-88DA1E8DCD51}" type="presOf" srcId="{C8BC7789-7FBC-4860-A6E6-0F4F18F44F11}" destId="{F50D8E4B-759D-42AD-B99E-D1BD6674E2F7}" srcOrd="0" destOrd="0" presId="urn:microsoft.com/office/officeart/2005/8/layout/pList2"/>
    <dgm:cxn modelId="{32D008F5-6329-4C3F-A032-CC5581957E14}" srcId="{65A9F2F4-F5AE-4AA3-902A-E5C0E6B5B12A}" destId="{2CFEF372-7CEB-4EA7-8E2A-405C4372B672}" srcOrd="2" destOrd="0" parTransId="{F178A43F-1AF9-47BE-B796-546E6C0D0888}" sibTransId="{9A621032-3473-4B3D-8EEA-95538CD907AE}"/>
    <dgm:cxn modelId="{3B8EF864-C91A-4750-AB81-37046A232863}" type="presParOf" srcId="{C3F6EB9A-1772-40D2-9283-61C1B2B52CD7}" destId="{B9A5B1CB-7BEC-4D5D-AED2-B61DA8552BE3}" srcOrd="0" destOrd="0" presId="urn:microsoft.com/office/officeart/2005/8/layout/pList2"/>
    <dgm:cxn modelId="{C00B0671-2D17-41E0-B32F-DA34D917801A}" type="presParOf" srcId="{C3F6EB9A-1772-40D2-9283-61C1B2B52CD7}" destId="{7753E069-5AAC-4E4F-B60F-79221C9CDCD1}" srcOrd="1" destOrd="0" presId="urn:microsoft.com/office/officeart/2005/8/layout/pList2"/>
    <dgm:cxn modelId="{514C6A74-6A55-47AA-B59F-54FAFA0984A2}" type="presParOf" srcId="{7753E069-5AAC-4E4F-B60F-79221C9CDCD1}" destId="{2D1F13A4-5D0D-4C24-9719-339BE4267DFE}" srcOrd="0" destOrd="0" presId="urn:microsoft.com/office/officeart/2005/8/layout/pList2"/>
    <dgm:cxn modelId="{ECCE228B-377D-4CED-81C5-932725A3727E}" type="presParOf" srcId="{2D1F13A4-5D0D-4C24-9719-339BE4267DFE}" destId="{F50D8E4B-759D-42AD-B99E-D1BD6674E2F7}" srcOrd="0" destOrd="0" presId="urn:microsoft.com/office/officeart/2005/8/layout/pList2"/>
    <dgm:cxn modelId="{14CB00C8-A479-4242-AEB2-123B091EC63B}" type="presParOf" srcId="{2D1F13A4-5D0D-4C24-9719-339BE4267DFE}" destId="{BA345BCF-1CD1-4953-9A25-8E630C860A03}" srcOrd="1" destOrd="0" presId="urn:microsoft.com/office/officeart/2005/8/layout/pList2"/>
    <dgm:cxn modelId="{F12B9BCB-890E-4B44-A581-4DF3E2329AD7}" type="presParOf" srcId="{2D1F13A4-5D0D-4C24-9719-339BE4267DFE}" destId="{20B96B9E-C990-40BF-8549-DF3A41991E50}" srcOrd="2" destOrd="0" presId="urn:microsoft.com/office/officeart/2005/8/layout/pList2"/>
    <dgm:cxn modelId="{F0091312-73F7-47E3-8519-C9B6B7B8ED8A}" type="presParOf" srcId="{7753E069-5AAC-4E4F-B60F-79221C9CDCD1}" destId="{08E99499-EF24-4285-B420-9E2EC9DCAFED}" srcOrd="1" destOrd="0" presId="urn:microsoft.com/office/officeart/2005/8/layout/pList2"/>
    <dgm:cxn modelId="{C6708B83-9D46-46DC-87A3-DCEEC332FF5A}" type="presParOf" srcId="{7753E069-5AAC-4E4F-B60F-79221C9CDCD1}" destId="{9ED629EB-5A89-4E53-A530-C6689F750EF0}" srcOrd="2" destOrd="0" presId="urn:microsoft.com/office/officeart/2005/8/layout/pList2"/>
    <dgm:cxn modelId="{EC753058-E2CC-4D7A-904D-0FE42B7DAE57}" type="presParOf" srcId="{9ED629EB-5A89-4E53-A530-C6689F750EF0}" destId="{A20C20AE-5B18-486A-AC4B-63DF0A1F4F5A}" srcOrd="0" destOrd="0" presId="urn:microsoft.com/office/officeart/2005/8/layout/pList2"/>
    <dgm:cxn modelId="{7B8B4609-EF04-48FC-9855-3306918CC5CE}" type="presParOf" srcId="{9ED629EB-5A89-4E53-A530-C6689F750EF0}" destId="{32EC2F82-A3AE-4DCA-855C-4C04890DB9CA}" srcOrd="1" destOrd="0" presId="urn:microsoft.com/office/officeart/2005/8/layout/pList2"/>
    <dgm:cxn modelId="{C97D842B-259A-47E2-9A32-E45C33195AAF}" type="presParOf" srcId="{9ED629EB-5A89-4E53-A530-C6689F750EF0}" destId="{48D49434-3ED9-47D8-87E1-78C221BBA320}" srcOrd="2" destOrd="0" presId="urn:microsoft.com/office/officeart/2005/8/layout/pList2"/>
    <dgm:cxn modelId="{31F60FA9-16C6-4DE9-81E3-4DD45BD8829C}" type="presParOf" srcId="{7753E069-5AAC-4E4F-B60F-79221C9CDCD1}" destId="{A84228B4-88FE-4AA9-B328-27E1A9596D72}" srcOrd="3" destOrd="0" presId="urn:microsoft.com/office/officeart/2005/8/layout/pList2"/>
    <dgm:cxn modelId="{9DC1BB80-4D9C-462B-835A-213D70A2677F}" type="presParOf" srcId="{7753E069-5AAC-4E4F-B60F-79221C9CDCD1}" destId="{CB8FE0BC-B39A-412D-B3B6-89C0670B46E1}" srcOrd="4" destOrd="0" presId="urn:microsoft.com/office/officeart/2005/8/layout/pList2"/>
    <dgm:cxn modelId="{9DCDA194-817F-4B7F-9F8D-C4156A5E912C}" type="presParOf" srcId="{CB8FE0BC-B39A-412D-B3B6-89C0670B46E1}" destId="{C50D1B99-54ED-4D6A-A090-0E1CDBD3A036}" srcOrd="0" destOrd="0" presId="urn:microsoft.com/office/officeart/2005/8/layout/pList2"/>
    <dgm:cxn modelId="{166C9EED-2454-4315-B6D4-D652D4B56C61}" type="presParOf" srcId="{CB8FE0BC-B39A-412D-B3B6-89C0670B46E1}" destId="{912BB064-E72F-4EC1-8819-25A4F9A8FA13}" srcOrd="1" destOrd="0" presId="urn:microsoft.com/office/officeart/2005/8/layout/pList2"/>
    <dgm:cxn modelId="{A7884DDC-5B89-492C-BD6E-48B847BDEA21}" type="presParOf" srcId="{CB8FE0BC-B39A-412D-B3B6-89C0670B46E1}" destId="{5ED761B1-07F1-4126-8ED8-2F370B27147B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F0EE9-C2C3-4A23-9B75-446B6049CC5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2FC3AC9-EADF-47E0-A5AD-DFCF2C691C4C}">
      <dgm:prSet phldrT="[Metin]"/>
      <dgm:spPr/>
      <dgm:t>
        <a:bodyPr/>
        <a:lstStyle/>
        <a:p>
          <a:endParaRPr lang="tr-TR" dirty="0" smtClean="0"/>
        </a:p>
        <a:p>
          <a:r>
            <a:rPr lang="tr-TR" dirty="0" smtClean="0"/>
            <a:t>Uygun çalışma ortamı oluştur</a:t>
          </a:r>
        </a:p>
      </dgm:t>
    </dgm:pt>
    <dgm:pt modelId="{92F0242A-7952-4776-AC4F-0E855AB668EB}" type="parTrans" cxnId="{272CB9D4-8CFB-4F4B-AECF-E8E595DDB3FB}">
      <dgm:prSet/>
      <dgm:spPr/>
    </dgm:pt>
    <dgm:pt modelId="{53ABF2D6-9700-4076-97FF-BF50FC580C52}" type="sibTrans" cxnId="{272CB9D4-8CFB-4F4B-AECF-E8E595DDB3FB}">
      <dgm:prSet/>
      <dgm:spPr/>
    </dgm:pt>
    <dgm:pt modelId="{AFAF01CE-ACDA-4C8A-B7F1-FAFF05FC3FC3}">
      <dgm:prSet phldrT="[Metin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Hangi derse çalışacağını belirle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9FBF322C-5A57-4520-9797-8A944C8B22CB}" type="parTrans" cxnId="{B7203497-061E-48FF-AB48-4E0B5D5D700A}">
      <dgm:prSet/>
      <dgm:spPr/>
    </dgm:pt>
    <dgm:pt modelId="{D61FACAF-076F-4CEB-81F2-6085704C7F11}" type="sibTrans" cxnId="{B7203497-061E-48FF-AB48-4E0B5D5D700A}">
      <dgm:prSet/>
      <dgm:spPr/>
    </dgm:pt>
    <dgm:pt modelId="{5B14CA79-E3B5-48D1-BA40-25A4514B664E}">
      <dgm:prSet phldrT="[Metin]"/>
      <dgm:spPr/>
      <dgm:t>
        <a:bodyPr/>
        <a:lstStyle/>
        <a:p>
          <a:endParaRPr lang="tr-TR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Masada ders çalış </a:t>
          </a:r>
        </a:p>
      </dgm:t>
    </dgm:pt>
    <dgm:pt modelId="{96821A2F-8FBD-4910-BCB8-62D683F9296A}" type="parTrans" cxnId="{1165537C-9179-4985-B79C-7C8FF34A047F}">
      <dgm:prSet/>
      <dgm:spPr/>
    </dgm:pt>
    <dgm:pt modelId="{526F568D-9E57-480A-B638-00BEFEB5C656}" type="sibTrans" cxnId="{1165537C-9179-4985-B79C-7C8FF34A047F}">
      <dgm:prSet/>
      <dgm:spPr/>
    </dgm:pt>
    <dgm:pt modelId="{734A04DA-EE16-4B6F-9EE4-64687A9BDAE2}" type="pres">
      <dgm:prSet presAssocID="{BCDF0EE9-C2C3-4A23-9B75-446B6049CC53}" presName="Name0" presStyleCnt="0">
        <dgm:presLayoutVars>
          <dgm:dir/>
          <dgm:resizeHandles val="exact"/>
        </dgm:presLayoutVars>
      </dgm:prSet>
      <dgm:spPr/>
    </dgm:pt>
    <dgm:pt modelId="{585E350E-B9FA-44AF-9294-C7C6667C049A}" type="pres">
      <dgm:prSet presAssocID="{BCDF0EE9-C2C3-4A23-9B75-446B6049CC53}" presName="bkgdShp" presStyleLbl="alignAccFollowNode1" presStyleIdx="0" presStyleCnt="1"/>
      <dgm:spPr/>
    </dgm:pt>
    <dgm:pt modelId="{658A6CEF-761E-47A8-8B49-1D0CA00718D8}" type="pres">
      <dgm:prSet presAssocID="{BCDF0EE9-C2C3-4A23-9B75-446B6049CC53}" presName="linComp" presStyleCnt="0"/>
      <dgm:spPr/>
    </dgm:pt>
    <dgm:pt modelId="{C1AE2CC3-11D8-4212-99D6-27582F4476B7}" type="pres">
      <dgm:prSet presAssocID="{C2FC3AC9-EADF-47E0-A5AD-DFCF2C691C4C}" presName="compNode" presStyleCnt="0"/>
      <dgm:spPr/>
    </dgm:pt>
    <dgm:pt modelId="{A3EA7134-5664-414B-BE3A-D8BEDFC8B334}" type="pres">
      <dgm:prSet presAssocID="{C2FC3AC9-EADF-47E0-A5AD-DFCF2C691C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C100A3-8C81-4731-B677-12CCD1F59DBD}" type="pres">
      <dgm:prSet presAssocID="{C2FC3AC9-EADF-47E0-A5AD-DFCF2C691C4C}" presName="invisiNode" presStyleLbl="node1" presStyleIdx="0" presStyleCnt="3"/>
      <dgm:spPr/>
    </dgm:pt>
    <dgm:pt modelId="{634BD91F-685B-4F95-996C-4FF469984A39}" type="pres">
      <dgm:prSet presAssocID="{C2FC3AC9-EADF-47E0-A5AD-DFCF2C691C4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EA74B8-64DE-4928-8DC8-C56939CD2678}" type="pres">
      <dgm:prSet presAssocID="{53ABF2D6-9700-4076-97FF-BF50FC580C52}" presName="sibTrans" presStyleLbl="sibTrans2D1" presStyleIdx="0" presStyleCnt="0"/>
      <dgm:spPr/>
    </dgm:pt>
    <dgm:pt modelId="{D5DFD7CA-7602-4AF6-A950-E2BC97FC6081}" type="pres">
      <dgm:prSet presAssocID="{AFAF01CE-ACDA-4C8A-B7F1-FAFF05FC3FC3}" presName="compNode" presStyleCnt="0"/>
      <dgm:spPr/>
    </dgm:pt>
    <dgm:pt modelId="{DBB70E2F-D8BD-43BF-8E7F-1B79271258D0}" type="pres">
      <dgm:prSet presAssocID="{AFAF01CE-ACDA-4C8A-B7F1-FAFF05FC3FC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9C56B2-B244-4F77-818D-8377AEDDD817}" type="pres">
      <dgm:prSet presAssocID="{AFAF01CE-ACDA-4C8A-B7F1-FAFF05FC3FC3}" presName="invisiNode" presStyleLbl="node1" presStyleIdx="1" presStyleCnt="3"/>
      <dgm:spPr/>
    </dgm:pt>
    <dgm:pt modelId="{F7122D0A-EAFD-4313-8C29-B2D0B00E41C3}" type="pres">
      <dgm:prSet presAssocID="{AFAF01CE-ACDA-4C8A-B7F1-FAFF05FC3FC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392503-C43E-4F07-93C7-01EF380ED6FE}" type="pres">
      <dgm:prSet presAssocID="{D61FACAF-076F-4CEB-81F2-6085704C7F11}" presName="sibTrans" presStyleLbl="sibTrans2D1" presStyleIdx="0" presStyleCnt="0"/>
      <dgm:spPr/>
    </dgm:pt>
    <dgm:pt modelId="{6675FDC1-E950-464C-A533-CECCE1CAE3F7}" type="pres">
      <dgm:prSet presAssocID="{5B14CA79-E3B5-48D1-BA40-25A4514B664E}" presName="compNode" presStyleCnt="0"/>
      <dgm:spPr/>
    </dgm:pt>
    <dgm:pt modelId="{CA4866A5-335F-46B5-B743-43AB61846DAD}" type="pres">
      <dgm:prSet presAssocID="{5B14CA79-E3B5-48D1-BA40-25A4514B66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6A74CF-8C6F-46F3-B3FA-18173319EC30}" type="pres">
      <dgm:prSet presAssocID="{5B14CA79-E3B5-48D1-BA40-25A4514B664E}" presName="invisiNode" presStyleLbl="node1" presStyleIdx="2" presStyleCnt="3"/>
      <dgm:spPr/>
    </dgm:pt>
    <dgm:pt modelId="{C91EEED4-F1C5-47CA-9786-A9C8EC1A4F2F}" type="pres">
      <dgm:prSet presAssocID="{5B14CA79-E3B5-48D1-BA40-25A4514B664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5EFDC69E-F3AC-490E-92C1-7C8EB8349D90}" type="presOf" srcId="{C2FC3AC9-EADF-47E0-A5AD-DFCF2C691C4C}" destId="{A3EA7134-5664-414B-BE3A-D8BEDFC8B334}" srcOrd="0" destOrd="0" presId="urn:microsoft.com/office/officeart/2005/8/layout/pList2"/>
    <dgm:cxn modelId="{272CB9D4-8CFB-4F4B-AECF-E8E595DDB3FB}" srcId="{BCDF0EE9-C2C3-4A23-9B75-446B6049CC53}" destId="{C2FC3AC9-EADF-47E0-A5AD-DFCF2C691C4C}" srcOrd="0" destOrd="0" parTransId="{92F0242A-7952-4776-AC4F-0E855AB668EB}" sibTransId="{53ABF2D6-9700-4076-97FF-BF50FC580C52}"/>
    <dgm:cxn modelId="{A0786874-24CF-4C9E-9217-7D7E7385F7BA}" type="presOf" srcId="{AFAF01CE-ACDA-4C8A-B7F1-FAFF05FC3FC3}" destId="{DBB70E2F-D8BD-43BF-8E7F-1B79271258D0}" srcOrd="0" destOrd="0" presId="urn:microsoft.com/office/officeart/2005/8/layout/pList2"/>
    <dgm:cxn modelId="{96DD1DED-306C-4B40-9493-3A24F6B8861C}" type="presOf" srcId="{53ABF2D6-9700-4076-97FF-BF50FC580C52}" destId="{33EA74B8-64DE-4928-8DC8-C56939CD2678}" srcOrd="0" destOrd="0" presId="urn:microsoft.com/office/officeart/2005/8/layout/pList2"/>
    <dgm:cxn modelId="{1165537C-9179-4985-B79C-7C8FF34A047F}" srcId="{BCDF0EE9-C2C3-4A23-9B75-446B6049CC53}" destId="{5B14CA79-E3B5-48D1-BA40-25A4514B664E}" srcOrd="2" destOrd="0" parTransId="{96821A2F-8FBD-4910-BCB8-62D683F9296A}" sibTransId="{526F568D-9E57-480A-B638-00BEFEB5C656}"/>
    <dgm:cxn modelId="{B7203497-061E-48FF-AB48-4E0B5D5D700A}" srcId="{BCDF0EE9-C2C3-4A23-9B75-446B6049CC53}" destId="{AFAF01CE-ACDA-4C8A-B7F1-FAFF05FC3FC3}" srcOrd="1" destOrd="0" parTransId="{9FBF322C-5A57-4520-9797-8A944C8B22CB}" sibTransId="{D61FACAF-076F-4CEB-81F2-6085704C7F11}"/>
    <dgm:cxn modelId="{1B0AA902-00C6-4095-86C8-0C6AEBCE7B2B}" type="presOf" srcId="{5B14CA79-E3B5-48D1-BA40-25A4514B664E}" destId="{CA4866A5-335F-46B5-B743-43AB61846DAD}" srcOrd="0" destOrd="0" presId="urn:microsoft.com/office/officeart/2005/8/layout/pList2"/>
    <dgm:cxn modelId="{BFDE6F37-CA98-4A3A-BADE-93AA7CB8FAAF}" type="presOf" srcId="{D61FACAF-076F-4CEB-81F2-6085704C7F11}" destId="{59392503-C43E-4F07-93C7-01EF380ED6FE}" srcOrd="0" destOrd="0" presId="urn:microsoft.com/office/officeart/2005/8/layout/pList2"/>
    <dgm:cxn modelId="{F052F6A2-C80F-4C61-AD19-312B1D34ABE9}" type="presOf" srcId="{BCDF0EE9-C2C3-4A23-9B75-446B6049CC53}" destId="{734A04DA-EE16-4B6F-9EE4-64687A9BDAE2}" srcOrd="0" destOrd="0" presId="urn:microsoft.com/office/officeart/2005/8/layout/pList2"/>
    <dgm:cxn modelId="{32B86A2E-4751-462B-9A20-81DAB6C1024B}" type="presParOf" srcId="{734A04DA-EE16-4B6F-9EE4-64687A9BDAE2}" destId="{585E350E-B9FA-44AF-9294-C7C6667C049A}" srcOrd="0" destOrd="0" presId="urn:microsoft.com/office/officeart/2005/8/layout/pList2"/>
    <dgm:cxn modelId="{573583DD-5649-45B2-A737-7179CC8EDFA2}" type="presParOf" srcId="{734A04DA-EE16-4B6F-9EE4-64687A9BDAE2}" destId="{658A6CEF-761E-47A8-8B49-1D0CA00718D8}" srcOrd="1" destOrd="0" presId="urn:microsoft.com/office/officeart/2005/8/layout/pList2"/>
    <dgm:cxn modelId="{B4DDC01F-60EC-472E-AB59-0EC6B3EF0E96}" type="presParOf" srcId="{658A6CEF-761E-47A8-8B49-1D0CA00718D8}" destId="{C1AE2CC3-11D8-4212-99D6-27582F4476B7}" srcOrd="0" destOrd="0" presId="urn:microsoft.com/office/officeart/2005/8/layout/pList2"/>
    <dgm:cxn modelId="{6BBF750E-E79E-471E-B8B0-37D3D751C315}" type="presParOf" srcId="{C1AE2CC3-11D8-4212-99D6-27582F4476B7}" destId="{A3EA7134-5664-414B-BE3A-D8BEDFC8B334}" srcOrd="0" destOrd="0" presId="urn:microsoft.com/office/officeart/2005/8/layout/pList2"/>
    <dgm:cxn modelId="{24CBE6D8-BD63-4B94-9EE4-386A767AC0AE}" type="presParOf" srcId="{C1AE2CC3-11D8-4212-99D6-27582F4476B7}" destId="{5DC100A3-8C81-4731-B677-12CCD1F59DBD}" srcOrd="1" destOrd="0" presId="urn:microsoft.com/office/officeart/2005/8/layout/pList2"/>
    <dgm:cxn modelId="{6DDCE1DD-2DC7-446E-B007-272E839C6B7E}" type="presParOf" srcId="{C1AE2CC3-11D8-4212-99D6-27582F4476B7}" destId="{634BD91F-685B-4F95-996C-4FF469984A39}" srcOrd="2" destOrd="0" presId="urn:microsoft.com/office/officeart/2005/8/layout/pList2"/>
    <dgm:cxn modelId="{BDD7A35F-B622-40CB-9374-8A3FB35849C4}" type="presParOf" srcId="{658A6CEF-761E-47A8-8B49-1D0CA00718D8}" destId="{33EA74B8-64DE-4928-8DC8-C56939CD2678}" srcOrd="1" destOrd="0" presId="urn:microsoft.com/office/officeart/2005/8/layout/pList2"/>
    <dgm:cxn modelId="{D60C90F0-C706-4895-90C3-50E5144BE2C3}" type="presParOf" srcId="{658A6CEF-761E-47A8-8B49-1D0CA00718D8}" destId="{D5DFD7CA-7602-4AF6-A950-E2BC97FC6081}" srcOrd="2" destOrd="0" presId="urn:microsoft.com/office/officeart/2005/8/layout/pList2"/>
    <dgm:cxn modelId="{F3120C0F-CC95-4386-9663-FE45D0E0D48D}" type="presParOf" srcId="{D5DFD7CA-7602-4AF6-A950-E2BC97FC6081}" destId="{DBB70E2F-D8BD-43BF-8E7F-1B79271258D0}" srcOrd="0" destOrd="0" presId="urn:microsoft.com/office/officeart/2005/8/layout/pList2"/>
    <dgm:cxn modelId="{DC00394A-6B2F-4C7F-9175-F996BBFEFD7A}" type="presParOf" srcId="{D5DFD7CA-7602-4AF6-A950-E2BC97FC6081}" destId="{D79C56B2-B244-4F77-818D-8377AEDDD817}" srcOrd="1" destOrd="0" presId="urn:microsoft.com/office/officeart/2005/8/layout/pList2"/>
    <dgm:cxn modelId="{E8A1F557-8DAC-48B9-A7D7-CA96E4D97739}" type="presParOf" srcId="{D5DFD7CA-7602-4AF6-A950-E2BC97FC6081}" destId="{F7122D0A-EAFD-4313-8C29-B2D0B00E41C3}" srcOrd="2" destOrd="0" presId="urn:microsoft.com/office/officeart/2005/8/layout/pList2"/>
    <dgm:cxn modelId="{215C2ADC-3EF0-4083-949F-1BC9D92EE14C}" type="presParOf" srcId="{658A6CEF-761E-47A8-8B49-1D0CA00718D8}" destId="{59392503-C43E-4F07-93C7-01EF380ED6FE}" srcOrd="3" destOrd="0" presId="urn:microsoft.com/office/officeart/2005/8/layout/pList2"/>
    <dgm:cxn modelId="{66910179-C464-4E81-BD12-387250073D05}" type="presParOf" srcId="{658A6CEF-761E-47A8-8B49-1D0CA00718D8}" destId="{6675FDC1-E950-464C-A533-CECCE1CAE3F7}" srcOrd="4" destOrd="0" presId="urn:microsoft.com/office/officeart/2005/8/layout/pList2"/>
    <dgm:cxn modelId="{1FD0FBCD-7E1A-47C4-881E-1273FE5BA29E}" type="presParOf" srcId="{6675FDC1-E950-464C-A533-CECCE1CAE3F7}" destId="{CA4866A5-335F-46B5-B743-43AB61846DAD}" srcOrd="0" destOrd="0" presId="urn:microsoft.com/office/officeart/2005/8/layout/pList2"/>
    <dgm:cxn modelId="{32FF2D9F-0A68-4F9E-BDF5-FC9C70B6AE13}" type="presParOf" srcId="{6675FDC1-E950-464C-A533-CECCE1CAE3F7}" destId="{BC6A74CF-8C6F-46F3-B3FA-18173319EC30}" srcOrd="1" destOrd="0" presId="urn:microsoft.com/office/officeart/2005/8/layout/pList2"/>
    <dgm:cxn modelId="{82618101-9999-404F-ABF3-2CF748A6DE29}" type="presParOf" srcId="{6675FDC1-E950-464C-A533-CECCE1CAE3F7}" destId="{C91EEED4-F1C5-47CA-9786-A9C8EC1A4F2F}" srcOrd="2" destOrd="0" presId="urn:microsoft.com/office/officeart/2005/8/layout/p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808D9-23F2-4CD1-A4C6-EEB09C81C6D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1AE9E44-CB33-438F-AAD4-6E494A5C2F05}">
      <dgm:prSet phldrT="[Metin]"/>
      <dgm:spPr/>
      <dgm:t>
        <a:bodyPr/>
        <a:lstStyle/>
        <a:p>
          <a:r>
            <a:rPr lang="tr-TR" dirty="0" smtClean="0"/>
            <a:t>Tekrar yap</a:t>
          </a:r>
          <a:endParaRPr lang="tr-TR" dirty="0"/>
        </a:p>
      </dgm:t>
    </dgm:pt>
    <dgm:pt modelId="{AB0F6FF9-525D-4C12-A226-1C9CEA396F74}" type="parTrans" cxnId="{57A95F93-0DA2-4547-9EA0-190EE12CC176}">
      <dgm:prSet/>
      <dgm:spPr/>
    </dgm:pt>
    <dgm:pt modelId="{DAF874E9-9706-4A84-B762-6B8786232C34}" type="sibTrans" cxnId="{57A95F93-0DA2-4547-9EA0-190EE12CC176}">
      <dgm:prSet/>
      <dgm:spPr/>
    </dgm:pt>
    <dgm:pt modelId="{5A20610E-E60A-4D08-89A8-891A1E111CE9}">
      <dgm:prSet phldrT="[Metin]"/>
      <dgm:spPr/>
      <dgm:t>
        <a:bodyPr/>
        <a:lstStyle/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mtClean="0"/>
            <a:t>Derse hazırlıklı gel.</a:t>
          </a:r>
          <a:endParaRPr lang="tr-TR" dirty="0"/>
        </a:p>
      </dgm:t>
    </dgm:pt>
    <dgm:pt modelId="{CEEB180B-0D0C-40C3-AEDA-CA38EE456002}" type="parTrans" cxnId="{3FACC3A4-BCC7-405E-B850-928FA7C28839}">
      <dgm:prSet/>
      <dgm:spPr/>
    </dgm:pt>
    <dgm:pt modelId="{F9E64C0A-9579-45BB-B2EF-E552FC9325A6}" type="sibTrans" cxnId="{3FACC3A4-BCC7-405E-B850-928FA7C28839}">
      <dgm:prSet/>
      <dgm:spPr/>
    </dgm:pt>
    <dgm:pt modelId="{6428BE7D-CD3D-4678-BF09-FF740AB79ADA}">
      <dgm:prSet phldrT="[Metin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Kitap oku</a:t>
          </a:r>
        </a:p>
        <a:p>
          <a:endParaRPr lang="tr-TR" dirty="0"/>
        </a:p>
      </dgm:t>
    </dgm:pt>
    <dgm:pt modelId="{F16D3FD9-76F9-4C05-9CFE-F9617D025C6B}" type="parTrans" cxnId="{D295C5AA-DE77-42F5-9E03-3E29D8093119}">
      <dgm:prSet/>
      <dgm:spPr/>
    </dgm:pt>
    <dgm:pt modelId="{E6BD674A-F01B-4D09-9493-A5A993FB1D0A}" type="sibTrans" cxnId="{D295C5AA-DE77-42F5-9E03-3E29D8093119}">
      <dgm:prSet/>
      <dgm:spPr/>
    </dgm:pt>
    <dgm:pt modelId="{13DBD03E-8DA0-460C-8A7D-E75FF8B2979C}" type="pres">
      <dgm:prSet presAssocID="{E23808D9-23F2-4CD1-A4C6-EEB09C81C6DB}" presName="Name0" presStyleCnt="0">
        <dgm:presLayoutVars>
          <dgm:dir/>
          <dgm:resizeHandles val="exact"/>
        </dgm:presLayoutVars>
      </dgm:prSet>
      <dgm:spPr/>
    </dgm:pt>
    <dgm:pt modelId="{C94B1E61-A67F-4DF6-A6B5-FFFA6A3A501E}" type="pres">
      <dgm:prSet presAssocID="{E23808D9-23F2-4CD1-A4C6-EEB09C81C6DB}" presName="bkgdShp" presStyleLbl="alignAccFollowNode1" presStyleIdx="0" presStyleCnt="1"/>
      <dgm:spPr/>
    </dgm:pt>
    <dgm:pt modelId="{91AFAF8B-B61A-4DD5-86BA-2AEF521D6398}" type="pres">
      <dgm:prSet presAssocID="{E23808D9-23F2-4CD1-A4C6-EEB09C81C6DB}" presName="linComp" presStyleCnt="0"/>
      <dgm:spPr/>
    </dgm:pt>
    <dgm:pt modelId="{22F6DB06-509C-408C-A7B1-10DCCB62A79D}" type="pres">
      <dgm:prSet presAssocID="{11AE9E44-CB33-438F-AAD4-6E494A5C2F05}" presName="compNode" presStyleCnt="0"/>
      <dgm:spPr/>
    </dgm:pt>
    <dgm:pt modelId="{5BE2D04A-CCAD-41AE-95EF-96CD0E09BFBF}" type="pres">
      <dgm:prSet presAssocID="{11AE9E44-CB33-438F-AAD4-6E494A5C2F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7F9892-236C-49BC-BC0B-E817483B2C07}" type="pres">
      <dgm:prSet presAssocID="{11AE9E44-CB33-438F-AAD4-6E494A5C2F05}" presName="invisiNode" presStyleLbl="node1" presStyleIdx="0" presStyleCnt="3"/>
      <dgm:spPr/>
    </dgm:pt>
    <dgm:pt modelId="{2057DE1C-D2F5-46B2-9994-0521AB1FEE8B}" type="pres">
      <dgm:prSet presAssocID="{11AE9E44-CB33-438F-AAD4-6E494A5C2F0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F5D639-7DBE-4F7F-8E7F-27E648E1BBDA}" type="pres">
      <dgm:prSet presAssocID="{DAF874E9-9706-4A84-B762-6B8786232C34}" presName="sibTrans" presStyleLbl="sibTrans2D1" presStyleIdx="0" presStyleCnt="0"/>
      <dgm:spPr/>
    </dgm:pt>
    <dgm:pt modelId="{37FBC73A-BC10-4489-BB2F-C44BD08D461A}" type="pres">
      <dgm:prSet presAssocID="{5A20610E-E60A-4D08-89A8-891A1E111CE9}" presName="compNode" presStyleCnt="0"/>
      <dgm:spPr/>
    </dgm:pt>
    <dgm:pt modelId="{2B6BD4AF-EBEC-47AC-BC38-A8B85A671E54}" type="pres">
      <dgm:prSet presAssocID="{5A20610E-E60A-4D08-89A8-891A1E111C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1DA872-807A-4525-83A3-2F10CA92558F}" type="pres">
      <dgm:prSet presAssocID="{5A20610E-E60A-4D08-89A8-891A1E111CE9}" presName="invisiNode" presStyleLbl="node1" presStyleIdx="1" presStyleCnt="3"/>
      <dgm:spPr/>
    </dgm:pt>
    <dgm:pt modelId="{1E852A08-EF63-4626-9300-180FE7E1349F}" type="pres">
      <dgm:prSet presAssocID="{5A20610E-E60A-4D08-89A8-891A1E111CE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4F4BC4-8B92-49C4-9C00-5C7517F10A8E}" type="pres">
      <dgm:prSet presAssocID="{F9E64C0A-9579-45BB-B2EF-E552FC9325A6}" presName="sibTrans" presStyleLbl="sibTrans2D1" presStyleIdx="0" presStyleCnt="0"/>
      <dgm:spPr/>
    </dgm:pt>
    <dgm:pt modelId="{20111405-D65B-41E6-817A-BB6700387378}" type="pres">
      <dgm:prSet presAssocID="{6428BE7D-CD3D-4678-BF09-FF740AB79ADA}" presName="compNode" presStyleCnt="0"/>
      <dgm:spPr/>
    </dgm:pt>
    <dgm:pt modelId="{C16B07CA-33AF-4DFD-BE4E-93F0FD043823}" type="pres">
      <dgm:prSet presAssocID="{6428BE7D-CD3D-4678-BF09-FF740AB79A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5BBEEF-2F74-401F-9517-A26719E6B7A6}" type="pres">
      <dgm:prSet presAssocID="{6428BE7D-CD3D-4678-BF09-FF740AB79ADA}" presName="invisiNode" presStyleLbl="node1" presStyleIdx="2" presStyleCnt="3"/>
      <dgm:spPr/>
    </dgm:pt>
    <dgm:pt modelId="{69DD3B3B-02F9-45A3-A323-51431545E333}" type="pres">
      <dgm:prSet presAssocID="{6428BE7D-CD3D-4678-BF09-FF740AB79AD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7A95F93-0DA2-4547-9EA0-190EE12CC176}" srcId="{E23808D9-23F2-4CD1-A4C6-EEB09C81C6DB}" destId="{11AE9E44-CB33-438F-AAD4-6E494A5C2F05}" srcOrd="0" destOrd="0" parTransId="{AB0F6FF9-525D-4C12-A226-1C9CEA396F74}" sibTransId="{DAF874E9-9706-4A84-B762-6B8786232C34}"/>
    <dgm:cxn modelId="{70B0ADEE-58B8-47FE-9E96-81D86651C9C6}" type="presOf" srcId="{F9E64C0A-9579-45BB-B2EF-E552FC9325A6}" destId="{0F4F4BC4-8B92-49C4-9C00-5C7517F10A8E}" srcOrd="0" destOrd="0" presId="urn:microsoft.com/office/officeart/2005/8/layout/pList2"/>
    <dgm:cxn modelId="{95A787F4-72E1-4CF4-89B5-BE9898388CF6}" type="presOf" srcId="{11AE9E44-CB33-438F-AAD4-6E494A5C2F05}" destId="{5BE2D04A-CCAD-41AE-95EF-96CD0E09BFBF}" srcOrd="0" destOrd="0" presId="urn:microsoft.com/office/officeart/2005/8/layout/pList2"/>
    <dgm:cxn modelId="{A531D027-CE87-4C29-8517-BC6AD3C5BDB0}" type="presOf" srcId="{5A20610E-E60A-4D08-89A8-891A1E111CE9}" destId="{2B6BD4AF-EBEC-47AC-BC38-A8B85A671E54}" srcOrd="0" destOrd="0" presId="urn:microsoft.com/office/officeart/2005/8/layout/pList2"/>
    <dgm:cxn modelId="{31634EA7-268C-4167-9E30-54A7D6A220D2}" type="presOf" srcId="{DAF874E9-9706-4A84-B762-6B8786232C34}" destId="{C8F5D639-7DBE-4F7F-8E7F-27E648E1BBDA}" srcOrd="0" destOrd="0" presId="urn:microsoft.com/office/officeart/2005/8/layout/pList2"/>
    <dgm:cxn modelId="{3FACC3A4-BCC7-405E-B850-928FA7C28839}" srcId="{E23808D9-23F2-4CD1-A4C6-EEB09C81C6DB}" destId="{5A20610E-E60A-4D08-89A8-891A1E111CE9}" srcOrd="1" destOrd="0" parTransId="{CEEB180B-0D0C-40C3-AEDA-CA38EE456002}" sibTransId="{F9E64C0A-9579-45BB-B2EF-E552FC9325A6}"/>
    <dgm:cxn modelId="{805B73CF-34C5-40FA-8E39-1871D354A0BE}" type="presOf" srcId="{E23808D9-23F2-4CD1-A4C6-EEB09C81C6DB}" destId="{13DBD03E-8DA0-460C-8A7D-E75FF8B2979C}" srcOrd="0" destOrd="0" presId="urn:microsoft.com/office/officeart/2005/8/layout/pList2"/>
    <dgm:cxn modelId="{D295C5AA-DE77-42F5-9E03-3E29D8093119}" srcId="{E23808D9-23F2-4CD1-A4C6-EEB09C81C6DB}" destId="{6428BE7D-CD3D-4678-BF09-FF740AB79ADA}" srcOrd="2" destOrd="0" parTransId="{F16D3FD9-76F9-4C05-9CFE-F9617D025C6B}" sibTransId="{E6BD674A-F01B-4D09-9493-A5A993FB1D0A}"/>
    <dgm:cxn modelId="{E532045D-62DD-4B5C-B6E3-3D7A823C68D8}" type="presOf" srcId="{6428BE7D-CD3D-4678-BF09-FF740AB79ADA}" destId="{C16B07CA-33AF-4DFD-BE4E-93F0FD043823}" srcOrd="0" destOrd="0" presId="urn:microsoft.com/office/officeart/2005/8/layout/pList2"/>
    <dgm:cxn modelId="{95DE68A9-7779-43FD-BD55-0EC40B4480AC}" type="presParOf" srcId="{13DBD03E-8DA0-460C-8A7D-E75FF8B2979C}" destId="{C94B1E61-A67F-4DF6-A6B5-FFFA6A3A501E}" srcOrd="0" destOrd="0" presId="urn:microsoft.com/office/officeart/2005/8/layout/pList2"/>
    <dgm:cxn modelId="{F91C3C55-2DF9-402A-928A-95FCD189C4CD}" type="presParOf" srcId="{13DBD03E-8DA0-460C-8A7D-E75FF8B2979C}" destId="{91AFAF8B-B61A-4DD5-86BA-2AEF521D6398}" srcOrd="1" destOrd="0" presId="urn:microsoft.com/office/officeart/2005/8/layout/pList2"/>
    <dgm:cxn modelId="{F1CE3E61-36B9-47A2-9526-9E4D95836164}" type="presParOf" srcId="{91AFAF8B-B61A-4DD5-86BA-2AEF521D6398}" destId="{22F6DB06-509C-408C-A7B1-10DCCB62A79D}" srcOrd="0" destOrd="0" presId="urn:microsoft.com/office/officeart/2005/8/layout/pList2"/>
    <dgm:cxn modelId="{36FAE569-4097-4C4C-9EAE-FE5FCFB0C73E}" type="presParOf" srcId="{22F6DB06-509C-408C-A7B1-10DCCB62A79D}" destId="{5BE2D04A-CCAD-41AE-95EF-96CD0E09BFBF}" srcOrd="0" destOrd="0" presId="urn:microsoft.com/office/officeart/2005/8/layout/pList2"/>
    <dgm:cxn modelId="{4C768CF8-51BA-4AF1-B781-B5C73F3348E3}" type="presParOf" srcId="{22F6DB06-509C-408C-A7B1-10DCCB62A79D}" destId="{D37F9892-236C-49BC-BC0B-E817483B2C07}" srcOrd="1" destOrd="0" presId="urn:microsoft.com/office/officeart/2005/8/layout/pList2"/>
    <dgm:cxn modelId="{0597847D-DE5A-4BE0-99D6-57FA552B73BA}" type="presParOf" srcId="{22F6DB06-509C-408C-A7B1-10DCCB62A79D}" destId="{2057DE1C-D2F5-46B2-9994-0521AB1FEE8B}" srcOrd="2" destOrd="0" presId="urn:microsoft.com/office/officeart/2005/8/layout/pList2"/>
    <dgm:cxn modelId="{63CB3BA9-A853-4416-84D5-000BB24E400F}" type="presParOf" srcId="{91AFAF8B-B61A-4DD5-86BA-2AEF521D6398}" destId="{C8F5D639-7DBE-4F7F-8E7F-27E648E1BBDA}" srcOrd="1" destOrd="0" presId="urn:microsoft.com/office/officeart/2005/8/layout/pList2"/>
    <dgm:cxn modelId="{6CFE86E1-6587-45F8-830C-B25AECAD8CA4}" type="presParOf" srcId="{91AFAF8B-B61A-4DD5-86BA-2AEF521D6398}" destId="{37FBC73A-BC10-4489-BB2F-C44BD08D461A}" srcOrd="2" destOrd="0" presId="urn:microsoft.com/office/officeart/2005/8/layout/pList2"/>
    <dgm:cxn modelId="{F611FFC5-7A13-4B87-8AC1-518685BDC26D}" type="presParOf" srcId="{37FBC73A-BC10-4489-BB2F-C44BD08D461A}" destId="{2B6BD4AF-EBEC-47AC-BC38-A8B85A671E54}" srcOrd="0" destOrd="0" presId="urn:microsoft.com/office/officeart/2005/8/layout/pList2"/>
    <dgm:cxn modelId="{228AB7FA-914A-49E7-9BB6-904582D0BD37}" type="presParOf" srcId="{37FBC73A-BC10-4489-BB2F-C44BD08D461A}" destId="{741DA872-807A-4525-83A3-2F10CA92558F}" srcOrd="1" destOrd="0" presId="urn:microsoft.com/office/officeart/2005/8/layout/pList2"/>
    <dgm:cxn modelId="{171A3EFE-0A31-4F65-B478-0EB8BE91BB14}" type="presParOf" srcId="{37FBC73A-BC10-4489-BB2F-C44BD08D461A}" destId="{1E852A08-EF63-4626-9300-180FE7E1349F}" srcOrd="2" destOrd="0" presId="urn:microsoft.com/office/officeart/2005/8/layout/pList2"/>
    <dgm:cxn modelId="{A103C82C-0C6B-40D3-AD40-A4CA8A08656F}" type="presParOf" srcId="{91AFAF8B-B61A-4DD5-86BA-2AEF521D6398}" destId="{0F4F4BC4-8B92-49C4-9C00-5C7517F10A8E}" srcOrd="3" destOrd="0" presId="urn:microsoft.com/office/officeart/2005/8/layout/pList2"/>
    <dgm:cxn modelId="{45C2F450-C56D-4201-AFD8-3333F3573D00}" type="presParOf" srcId="{91AFAF8B-B61A-4DD5-86BA-2AEF521D6398}" destId="{20111405-D65B-41E6-817A-BB6700387378}" srcOrd="4" destOrd="0" presId="urn:microsoft.com/office/officeart/2005/8/layout/pList2"/>
    <dgm:cxn modelId="{AD49F0CA-12BE-4289-B5CE-F9A9744B43CB}" type="presParOf" srcId="{20111405-D65B-41E6-817A-BB6700387378}" destId="{C16B07CA-33AF-4DFD-BE4E-93F0FD043823}" srcOrd="0" destOrd="0" presId="urn:microsoft.com/office/officeart/2005/8/layout/pList2"/>
    <dgm:cxn modelId="{162A4AFE-179F-4741-9D3F-EC0259ACDEDD}" type="presParOf" srcId="{20111405-D65B-41E6-817A-BB6700387378}" destId="{CF5BBEEF-2F74-401F-9517-A26719E6B7A6}" srcOrd="1" destOrd="0" presId="urn:microsoft.com/office/officeart/2005/8/layout/pList2"/>
    <dgm:cxn modelId="{8F1CBB42-4558-4A42-B789-75F846029936}" type="presParOf" srcId="{20111405-D65B-41E6-817A-BB6700387378}" destId="{69DD3B3B-02F9-45A3-A323-51431545E333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89D0-0CC2-4217-A599-8FBD0E557FE7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B1AC9-3AE9-40BF-847B-A0A207A8FE4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Görsel: https://karatayorhangaziio.meb.k12.tr/icerikler/verimli-ders-calisma-veli-bulteni_10340015.html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1AC9-3AE9-40BF-847B-A0A207A8FE4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Görsel : https://kkoyakml.meb.k12.tr/icerikler/verimli-ders-calisma-yontemleri_709109.html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1AC9-3AE9-40BF-847B-A0A207A8FE4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Görsel: https://benanneyim.com/cocuklar/cocuklarin-konuyu-anlama-seviye/</a:t>
            </a:r>
          </a:p>
          <a:p>
            <a:r>
              <a:rPr lang="tr-TR" dirty="0" smtClean="0"/>
              <a:t>https://www.okulhaberleri.net/turkce-dersi-4227661</a:t>
            </a:r>
          </a:p>
          <a:p>
            <a:r>
              <a:rPr lang="tr-TR" dirty="0" smtClean="0"/>
              <a:t>https://hedza.com/tyt-ayt-oncesi-ne-yapmali-ne-yapmamali/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1AC9-3AE9-40BF-847B-A0A207A8FE41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Görsel: https://www.facebook.com/tongucakademi/posts/ders-%C3%A7al%C4%B1%C5%9Fma-ortam%C4%B1nda-olmazsa-olmaz%C4%B1n-ne-tongucakademi-ogrenci/2508997622690351/</a:t>
            </a:r>
          </a:p>
          <a:p>
            <a:r>
              <a:rPr lang="tr-TR" dirty="0" smtClean="0"/>
              <a:t>http://ygslyscafe.blogspot.com/2012/02/verimli-ve-etkili-ders-calisma.html</a:t>
            </a:r>
          </a:p>
          <a:p>
            <a:r>
              <a:rPr lang="tr-TR" dirty="0" smtClean="0"/>
              <a:t>https://leriozan.web.app/katlan%C4%B1r-masa-ve-sandalye/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1AC9-3AE9-40BF-847B-A0A207A8FE4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Görsel: https://www.google.com/imgres?imgurl=http%3A%2F%2Fwww.gelisenbeyin.net%2Fimg%2Frehberlik-afisleri6.jpg&amp;imgrefurl=https%3A%2F%2Fgelisenbeyin.net%2Fetkili_ders_dinleme.html&amp;tbnid=1yT5KoyEJJCHGM&amp;vet=12ahUKEwi4z6KLvZfzAhVixbsIHd3oDJ0QMygoegUIARCWAQ..i&amp;docid=jgxtKs6IMUAd7M&amp;w=450&amp;h=656&amp;q=dersi%20iyi%20dinle&amp;safe=active&amp;ved=2ahUKEwi4z6KLvZfzAhVixbsIHd3oDJ0QMygoegUIARCWAQ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Görsel: https://benanneyim.com/cocuklar/cocuklarin-konuyu-anlama-seviye/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https://www.mersinhaber.com/haber-duzenli-kitap-okuyan-cocuklar-hem-basarili-hem-duyarli-oluyor/343839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1AC9-3AE9-40BF-847B-A0A207A8FE4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Görsel: https://www.yeniisfikirleri.net/plan-nasil-yapilir/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1AC9-3AE9-40BF-847B-A0A207A8FE4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Görsel: https://ksso.meb.k12.tr/icerikler/yeni-ders-programimiz_7089008.html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1AC9-3AE9-40BF-847B-A0A207A8FE4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1AC9-3AE9-40BF-847B-A0A207A8FE4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Görsel: https://www.pngwing.com/tr/search?q=ill%C3%BCstrasyon%C3%A7izgi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1AC9-3AE9-40BF-847B-A0A207A8FE4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06.10.2021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21431601" TargetMode="External"/><Relationship Id="rId2" Type="http://schemas.openxmlformats.org/officeDocument/2006/relationships/hyperlink" Target="https://learningapps.org/view2143877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view2145063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arkoleji.com/wp-content/uploads/2018/03/VER%C4%B0ML%C4%B0-DERS-%C3%87ALI%C5%9EMA-%C4%B0LKOKUL.pdf" TargetMode="External"/><Relationship Id="rId2" Type="http://schemas.openxmlformats.org/officeDocument/2006/relationships/hyperlink" Target="https://kkoyakml.meb.k12.tr/icerikler/verimli-ders-calisma-yontemleri_709109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86050" y="0"/>
            <a:ext cx="6929486" cy="3857628"/>
          </a:xfrm>
        </p:spPr>
        <p:txBody>
          <a:bodyPr>
            <a:normAutofit/>
          </a:bodyPr>
          <a:lstStyle/>
          <a:p>
            <a:r>
              <a:rPr lang="tr-TR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KASTAMONU</a:t>
            </a:r>
            <a:br>
              <a:rPr lang="tr-TR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  <a:endParaRPr lang="tr-TR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YEDEK1\Downloads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515252" cy="65403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Zamanımızı boşa geçirmeyelim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71472" y="4643430"/>
            <a:ext cx="7643866" cy="2214570"/>
          </a:xfrm>
        </p:spPr>
        <p:txBody>
          <a:bodyPr/>
          <a:lstStyle/>
          <a:p>
            <a:pPr marL="0" indent="0"/>
            <a:r>
              <a:rPr lang="tr-TR" sz="1600" dirty="0" smtClean="0">
                <a:latin typeface="+mj-lt"/>
              </a:rPr>
              <a:t>Belli bir süre çalıştıktan sonra dinleniniz ve tekrar çalışmaya başlayınız.</a:t>
            </a:r>
          </a:p>
          <a:p>
            <a:pPr marL="0" indent="0">
              <a:buNone/>
            </a:pPr>
            <a:endParaRPr lang="tr-TR" sz="1600" dirty="0" smtClean="0">
              <a:latin typeface="+mj-lt"/>
            </a:endParaRPr>
          </a:p>
          <a:p>
            <a:pPr marL="0" indent="0"/>
            <a:r>
              <a:rPr lang="tr-TR" sz="1600" dirty="0" smtClean="0">
                <a:latin typeface="+mj-lt"/>
              </a:rPr>
              <a:t> Bir günde ve bir zamanda yapman gereken dersi ertesi güne bırakma.</a:t>
            </a:r>
          </a:p>
          <a:p>
            <a:pPr marL="0" indent="0"/>
            <a:endParaRPr lang="tr-TR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tr-TR" sz="1200" dirty="0" smtClean="0">
              <a:latin typeface="Comic Sans MS" pitchFamily="66" charset="0"/>
            </a:endParaRPr>
          </a:p>
        </p:txBody>
      </p:sp>
      <p:pic>
        <p:nvPicPr>
          <p:cNvPr id="4" name="Picture 2" descr="bağımlılıklar 1,1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2285984" y="1142984"/>
            <a:ext cx="4170368" cy="312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Uyku düzeni nasıl olmalıdır?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1285852" y="2428868"/>
            <a:ext cx="2643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+mj-lt"/>
              </a:rPr>
              <a:t>Uyku düzeni sadece dersler için değil günü verimli geçirmek için de önemlidir. Akşam geç olmadan uyumak sabah dinlenmiş olarak uyanmayı sağlar.</a:t>
            </a:r>
            <a:endParaRPr lang="tr-TR" dirty="0">
              <a:latin typeface="+mj-lt"/>
            </a:endParaRPr>
          </a:p>
        </p:txBody>
      </p:sp>
      <p:pic>
        <p:nvPicPr>
          <p:cNvPr id="7" name="6 İçerik Yer Tutucusu" descr="images (4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643439" y="1785926"/>
            <a:ext cx="3357586" cy="34027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YARARSIZ VE YARARLI DÜŞÜNCELER</a:t>
            </a:r>
            <a:endParaRPr lang="tr-TR" dirty="0"/>
          </a:p>
        </p:txBody>
      </p:sp>
      <p:pic>
        <p:nvPicPr>
          <p:cNvPr id="12" name="11 İçerik Yer Tutucusu" descr="106980095754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3786190"/>
            <a:ext cx="2268000" cy="2268000"/>
          </a:xfrm>
        </p:spPr>
      </p:pic>
      <p:pic>
        <p:nvPicPr>
          <p:cNvPr id="14" name="13 Resim" descr="depositphotos_6489061-stock-photo-sad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929066"/>
            <a:ext cx="2268000" cy="2268000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1071538" y="314324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Yazım hiç güzel değil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4786314" y="3143248"/>
            <a:ext cx="404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Yazı çalışması yaparsam düzelecektir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YARARSIZ VE YARARLI DÜŞÜNCELER</a:t>
            </a:r>
            <a:endParaRPr lang="tr-TR" dirty="0"/>
          </a:p>
        </p:txBody>
      </p:sp>
      <p:pic>
        <p:nvPicPr>
          <p:cNvPr id="12" name="11 İçerik Yer Tutucusu" descr="106980095754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3786190"/>
            <a:ext cx="2268000" cy="2268000"/>
          </a:xfrm>
        </p:spPr>
      </p:pic>
      <p:pic>
        <p:nvPicPr>
          <p:cNvPr id="14" name="13 Resim" descr="depositphotos_6489061-stock-photo-sad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929066"/>
            <a:ext cx="2268000" cy="2268000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785786" y="321468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Ders çalışmaktan hoşlanmıyorum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072066" y="3214686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Ders çalışmak yeni bilgiler öğretiyor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YARARSIZ VE YARARLI DÜŞÜNCELER</a:t>
            </a:r>
            <a:endParaRPr lang="tr-TR" dirty="0"/>
          </a:p>
        </p:txBody>
      </p:sp>
      <p:pic>
        <p:nvPicPr>
          <p:cNvPr id="12" name="11 İçerik Yer Tutucusu" descr="106980095754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3786190"/>
            <a:ext cx="2268000" cy="2268000"/>
          </a:xfrm>
        </p:spPr>
      </p:pic>
      <p:pic>
        <p:nvPicPr>
          <p:cNvPr id="14" name="13 Resim" descr="depositphotos_6489061-stock-photo-sad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929066"/>
            <a:ext cx="2268000" cy="2268000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785786" y="314324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Çalışıyorum ama yapamıyorum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829999" y="3143248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Düzenli ve dikkatli çalışırsam yapabilirim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YARARSIZ VE YARARLI DÜŞÜNCELER</a:t>
            </a:r>
            <a:endParaRPr lang="tr-TR" dirty="0"/>
          </a:p>
        </p:txBody>
      </p:sp>
      <p:pic>
        <p:nvPicPr>
          <p:cNvPr id="12" name="11 İçerik Yer Tutucusu" descr="106980095754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3786190"/>
            <a:ext cx="2268000" cy="2268000"/>
          </a:xfrm>
        </p:spPr>
      </p:pic>
      <p:pic>
        <p:nvPicPr>
          <p:cNvPr id="14" name="13 Resim" descr="depositphotos_6489061-stock-photo-sad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929066"/>
            <a:ext cx="2268000" cy="2268000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785786" y="314324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 dakika daha televizyon izlemek istiyorum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4357686" y="314324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Ödevimi zamanında bitirirsem  televizyona vakit ayırırım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YARARSIZ VE YARARLI DÜŞÜNCELER</a:t>
            </a:r>
            <a:endParaRPr lang="tr-TR" dirty="0"/>
          </a:p>
        </p:txBody>
      </p:sp>
      <p:pic>
        <p:nvPicPr>
          <p:cNvPr id="12" name="11 İçerik Yer Tutucusu" descr="106980095754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3786190"/>
            <a:ext cx="2268000" cy="2268000"/>
          </a:xfrm>
        </p:spPr>
      </p:pic>
      <p:pic>
        <p:nvPicPr>
          <p:cNvPr id="14" name="13 Resim" descr="depositphotos_6489061-stock-photo-sad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929066"/>
            <a:ext cx="2268000" cy="2268000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928662" y="314324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Öğretmenin anlattığını anlayamıyorum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829999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500694" y="307181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Öğretmene anlamadığım konuyu sorarsam daha kolay öğrenirim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YARARSIZ VE YARARLI DÜŞÜNCELER</a:t>
            </a:r>
            <a:endParaRPr lang="tr-TR" dirty="0"/>
          </a:p>
        </p:txBody>
      </p:sp>
      <p:pic>
        <p:nvPicPr>
          <p:cNvPr id="12" name="11 İçerik Yer Tutucusu" descr="106980095754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3786190"/>
            <a:ext cx="2268000" cy="2268000"/>
          </a:xfrm>
        </p:spPr>
      </p:pic>
      <p:pic>
        <p:nvPicPr>
          <p:cNvPr id="14" name="13 Resim" descr="depositphotos_6489061-stock-photo-sad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929066"/>
            <a:ext cx="2268000" cy="2268000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928662" y="314324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Karnım ses çıkarıyor,dersi dinleyemiyorum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829999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500694" y="307181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Kahvaltı yaparsam dersi dikkatli dinlerim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WEB2 ARAÇLARIYLA  OYUN LİNKLERİ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>
                <a:hlinkClick r:id="rId2"/>
              </a:rPr>
              <a:t>https://learningapps.org/view21438774</a:t>
            </a:r>
            <a:r>
              <a:rPr lang="tr-T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hlinkClick r:id="rId3"/>
              </a:rPr>
              <a:t>https://learningapps.org/view21431601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hlinkClick r:id="rId4"/>
              </a:rPr>
              <a:t>https://learningapps.org/view21450633</a:t>
            </a:r>
            <a:r>
              <a:rPr lang="tr-TR" dirty="0" smtClean="0"/>
              <a:t> </a:t>
            </a:r>
          </a:p>
          <a:p>
            <a:pPr marL="514350" indent="-514350">
              <a:buNone/>
            </a:pPr>
            <a:r>
              <a:rPr lang="tr-T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https://kkoyakml.meb.k12.tr/icerikler/verimli-ders-calisma-yontemleri_709109.html</a:t>
            </a:r>
            <a:r>
              <a:rPr lang="tr-TR" dirty="0" smtClean="0"/>
              <a:t> </a:t>
            </a:r>
          </a:p>
          <a:p>
            <a:r>
              <a:rPr lang="tr-TR" dirty="0" smtClean="0">
                <a:hlinkClick r:id="rId3"/>
              </a:rPr>
              <a:t>http://www.envarkoleji.com/wp-content/uploads/2018/03/VER%C4%B0ML%C4%B0-DERS-%C3%87ALI%C5%9EMA-%C4%B0LKOKUL.pdf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VERİMLİ DERS ÇALIŞMA</a:t>
            </a:r>
            <a:endParaRPr lang="tr-TR" dirty="0"/>
          </a:p>
        </p:txBody>
      </p:sp>
      <p:sp>
        <p:nvSpPr>
          <p:cNvPr id="15362" name="AutoShape 2" descr="Verimli Bir Şekilde Ders Çalışmak İçin 25 Yöntem – Konya Fark Akademi Etüt  Merkezi Çocuk Kulübü: 0332 32379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" name="Picture 2" descr="C:\Users\YEDEK1\Desktop\verimli ders çalışma içerik hazırlama\k_2623575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86124"/>
            <a:ext cx="5286412" cy="296958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357298"/>
            <a:ext cx="9144000" cy="422593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2021-2022 EĞİTİM ÖĞRETİM YILI</a:t>
            </a:r>
            <a:b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REHBERLİK VE PSİKOLOJİK DANIŞMA HİZMETLERİ İÇERİK HAZIRLAMA </a:t>
            </a:r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KOMİSYONU</a:t>
            </a:r>
            <a:b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TEŞEKKÜR EDERİZ</a:t>
            </a:r>
            <a:endParaRPr lang="tr-T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Verimli ders çalışma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Verimli ders çalışma, çalışmak için çok zaman harcamak değil zamanını verimli kullanmaktır.</a:t>
            </a:r>
            <a:endParaRPr lang="tr-TR" dirty="0"/>
          </a:p>
        </p:txBody>
      </p:sp>
      <p:pic>
        <p:nvPicPr>
          <p:cNvPr id="14337" name="Picture 1" descr="C:\Users\YEDEK1\Desktop\verimli ders çalışma içerik hazırlama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86124"/>
            <a:ext cx="41148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Verimli Çalışmak için</a:t>
            </a:r>
            <a:endParaRPr lang="tr-TR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Verimli Çalışmak için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Verimli Çalışmak için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1143000"/>
          </a:xfrm>
        </p:spPr>
        <p:txBody>
          <a:bodyPr/>
          <a:lstStyle/>
          <a:p>
            <a:pPr algn="ctr"/>
            <a:r>
              <a:rPr lang="tr-TR" dirty="0" smtClean="0"/>
              <a:t>Plan  Yapmalısın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Plan demek:</a:t>
            </a:r>
          </a:p>
          <a:p>
            <a:r>
              <a:rPr lang="tr-TR" dirty="0" smtClean="0"/>
              <a:t>"nasıl", </a:t>
            </a:r>
          </a:p>
          <a:p>
            <a:r>
              <a:rPr lang="tr-TR" dirty="0" smtClean="0"/>
              <a:t>"ne zaman" ve </a:t>
            </a:r>
          </a:p>
          <a:p>
            <a:r>
              <a:rPr lang="tr-TR" dirty="0" smtClean="0"/>
              <a:t>"nerede" çalışacağınıza karar vermek demektir.</a:t>
            </a:r>
            <a:endParaRPr lang="tr-TR" dirty="0"/>
          </a:p>
        </p:txBody>
      </p:sp>
      <p:pic>
        <p:nvPicPr>
          <p:cNvPr id="4" name="3 Resim" descr="nasil-plan-yapilir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786190"/>
            <a:ext cx="4214842" cy="2379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4500570"/>
            <a:ext cx="7772400" cy="2071702"/>
          </a:xfrm>
        </p:spPr>
        <p:txBody>
          <a:bodyPr>
            <a:noAutofit/>
          </a:bodyPr>
          <a:lstStyle/>
          <a:p>
            <a:pPr marL="457200" indent="-457200"/>
            <a:r>
              <a:rPr lang="tr-TR" sz="2000" dirty="0" smtClean="0">
                <a:cs typeface="Times New Roman" pitchFamily="18" charset="0"/>
              </a:rPr>
              <a:t/>
            </a:r>
            <a:br>
              <a:rPr lang="tr-TR" sz="2000" dirty="0" smtClean="0">
                <a:cs typeface="Times New Roman" pitchFamily="18" charset="0"/>
              </a:rPr>
            </a:br>
            <a:r>
              <a:rPr lang="tr-TR" sz="2000" dirty="0" smtClean="0"/>
              <a:t>Zamanı planlarken;</a:t>
            </a:r>
            <a:br>
              <a:rPr lang="tr-TR" sz="2000" dirty="0" smtClean="0"/>
            </a:br>
            <a:r>
              <a:rPr lang="tr-TR" sz="2000" dirty="0" smtClean="0"/>
              <a:t>• Hangi dersin hangi saatte çalışılacağı planlanmalıdır.</a:t>
            </a:r>
            <a:br>
              <a:rPr lang="tr-TR" sz="2000" dirty="0" smtClean="0"/>
            </a:br>
            <a:r>
              <a:rPr lang="tr-TR" sz="2000" dirty="0" smtClean="0"/>
              <a:t>• Çalışma sırasında her derse belirli bir süre ayrılmalıdır.</a:t>
            </a:r>
            <a:br>
              <a:rPr lang="tr-TR" sz="2000" dirty="0" smtClean="0"/>
            </a:br>
            <a:r>
              <a:rPr lang="tr-TR" sz="2000" dirty="0" smtClean="0"/>
              <a:t>• En verimli çalışma, aralıklı çalışmadır.</a:t>
            </a:r>
            <a:br>
              <a:rPr lang="tr-TR" sz="2000" dirty="0" smtClean="0"/>
            </a:br>
            <a:r>
              <a:rPr lang="tr-TR" sz="2000" dirty="0" smtClean="0"/>
              <a:t> 40 dakika çalışıp 10 dakika dinlenilmelidir.</a:t>
            </a:r>
            <a:br>
              <a:rPr lang="tr-TR" sz="2000" dirty="0" smtClean="0"/>
            </a:br>
            <a:r>
              <a:rPr lang="tr-TR" sz="2000" dirty="0" smtClean="0"/>
              <a:t>• Birbirine benzeyen dersler üst üste çalışılmamalıdır</a:t>
            </a:r>
            <a:endParaRPr lang="tr-TR" sz="2000" dirty="0">
              <a:cs typeface="Times New Roman" pitchFamily="18" charset="0"/>
            </a:endParaRPr>
          </a:p>
        </p:txBody>
      </p:sp>
      <p:pic>
        <p:nvPicPr>
          <p:cNvPr id="4" name="3 İçerik Yer Tutucusu" descr="ders_calisma_programi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00034" y="500042"/>
            <a:ext cx="6929486" cy="3799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kahvalti_okul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572428" cy="5041074"/>
          </a:xfrm>
        </p:spPr>
      </p:pic>
      <p:sp>
        <p:nvSpPr>
          <p:cNvPr id="7" name="6 Metin kutusu"/>
          <p:cNvSpPr txBox="1"/>
          <p:nvPr/>
        </p:nvSpPr>
        <p:spPr>
          <a:xfrm>
            <a:off x="785786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Başarıda kahvaltının önemi büyüktür.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372</TotalTime>
  <Words>328</Words>
  <PresentationFormat>Ekran Gösterisi (4:3)</PresentationFormat>
  <Paragraphs>92</Paragraphs>
  <Slides>20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Hisse Senedi</vt:lpstr>
      <vt:lpstr>KASTAMONU İL MİLLİ EĞİTİM MÜDÜRLÜĞÜ</vt:lpstr>
      <vt:lpstr>VERİMLİ DERS ÇALIŞMA</vt:lpstr>
      <vt:lpstr>Verimli ders çalışma nedir?</vt:lpstr>
      <vt:lpstr>Verimli Çalışmak için</vt:lpstr>
      <vt:lpstr>Verimli Çalışmak için</vt:lpstr>
      <vt:lpstr>Verimli Çalışmak için</vt:lpstr>
      <vt:lpstr>Plan  Yapmalısın</vt:lpstr>
      <vt:lpstr> Zamanı planlarken; • Hangi dersin hangi saatte çalışılacağı planlanmalıdır. • Çalışma sırasında her derse belirli bir süre ayrılmalıdır. • En verimli çalışma, aralıklı çalışmadır.  40 dakika çalışıp 10 dakika dinlenilmelidir. • Birbirine benzeyen dersler üst üste çalışılmamalıdır</vt:lpstr>
      <vt:lpstr>Slayt 9</vt:lpstr>
      <vt:lpstr>Zamanımızı boşa geçirmeyelim</vt:lpstr>
      <vt:lpstr>Uyku düzeni nasıl olmalıdır?</vt:lpstr>
      <vt:lpstr>YARARSIZ VE YARARLI DÜŞÜNCELER</vt:lpstr>
      <vt:lpstr>YARARSIZ VE YARARLI DÜŞÜNCELER</vt:lpstr>
      <vt:lpstr>YARARSIZ VE YARARLI DÜŞÜNCELER</vt:lpstr>
      <vt:lpstr>YARARSIZ VE YARARLI DÜŞÜNCELER</vt:lpstr>
      <vt:lpstr>YARARSIZ VE YARARLI DÜŞÜNCELER</vt:lpstr>
      <vt:lpstr>YARARSIZ VE YARARLI DÜŞÜNCELER</vt:lpstr>
      <vt:lpstr>WEB2 ARAÇLARIYLA  OYUN LİNKLERİ</vt:lpstr>
      <vt:lpstr>Kaynakça</vt:lpstr>
      <vt:lpstr>2021-2022 EĞİTİM ÖĞRETİM YILI REHBERLİK VE PSİKOLOJİK DANIŞMA HİZMETLERİ İÇERİK HAZIRLAMA KOMİSYONU     TEŞEKKÜR EDERİZ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VERİMLİ DERS ÇALIŞMA</dc:title>
  <dc:creator>YEDEK1</dc:creator>
  <cp:lastModifiedBy>YEDEK1</cp:lastModifiedBy>
  <cp:revision>39</cp:revision>
  <dcterms:created xsi:type="dcterms:W3CDTF">2021-09-17T05:37:51Z</dcterms:created>
  <dcterms:modified xsi:type="dcterms:W3CDTF">2021-10-06T08:13:25Z</dcterms:modified>
</cp:coreProperties>
</file>