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Lst>
  <p:sldSz cy="6858000" cx="9144000"/>
  <p:notesSz cx="6858000" cy="9144000"/>
  <p:embeddedFontLst>
    <p:embeddedFont>
      <p:font typeface="Libre Franklin"/>
      <p:regular r:id="rId27"/>
      <p:bold r:id="rId28"/>
      <p:italic r:id="rId29"/>
      <p:boldItalic r:id="rId30"/>
    </p:embeddedFont>
    <p:embeddedFont>
      <p:font typeface="Libre Baskerville"/>
      <p:regular r:id="rId31"/>
      <p:bold r:id="rId32"/>
      <p:italic r:id="rId33"/>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000000"/>
          </p15:clr>
        </p15:guide>
        <p15:guide id="2" pos="2880">
          <p15:clr>
            <a:srgbClr val="000000"/>
          </p15:clr>
        </p15:guide>
      </p15:sldGuideLst>
    </p:ext>
    <p:ext uri="http://customooxmlschemas.google.com/">
      <go:slidesCustomData xmlns:go="http://customooxmlschemas.google.com/" r:id="rId34" roundtripDataSignature="AMtx7mh1XvUJABaP+0BhhwyKQbrFen+sz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font" Target="fonts/LibreFranklin-bold.fntdata"/><Relationship Id="rId27" Type="http://schemas.openxmlformats.org/officeDocument/2006/relationships/font" Target="fonts/LibreFranklin-regular.fntdata"/><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font" Target="fonts/LibreFranklin-italic.fntdata"/><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font" Target="fonts/LibreBaskerville-regular.fntdata"/><Relationship Id="rId30" Type="http://schemas.openxmlformats.org/officeDocument/2006/relationships/font" Target="fonts/LibreFranklin-boldItalic.fntdata"/><Relationship Id="rId11" Type="http://schemas.openxmlformats.org/officeDocument/2006/relationships/slide" Target="slides/slide6.xml"/><Relationship Id="rId33" Type="http://schemas.openxmlformats.org/officeDocument/2006/relationships/font" Target="fonts/LibreBaskerville-italic.fntdata"/><Relationship Id="rId10" Type="http://schemas.openxmlformats.org/officeDocument/2006/relationships/slide" Target="slides/slide5.xml"/><Relationship Id="rId32" Type="http://schemas.openxmlformats.org/officeDocument/2006/relationships/font" Target="fonts/LibreBaskerville-bold.fntdata"/><Relationship Id="rId13" Type="http://schemas.openxmlformats.org/officeDocument/2006/relationships/slide" Target="slides/slide8.xml"/><Relationship Id="rId12" Type="http://schemas.openxmlformats.org/officeDocument/2006/relationships/slide" Target="slides/slide7.xml"/><Relationship Id="rId34" Type="http://customschemas.google.com/relationships/presentationmetadata" Target="metadata"/><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72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7200"/>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rm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7200"/>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tr-TR"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1" name="Shape 101"/>
        <p:cNvGrpSpPr/>
        <p:nvPr/>
      </p:nvGrpSpPr>
      <p:grpSpPr>
        <a:xfrm>
          <a:off x="0" y="0"/>
          <a:ext cx="0" cy="0"/>
          <a:chOff x="0" y="0"/>
          <a:chExt cx="0" cy="0"/>
        </a:xfrm>
      </p:grpSpPr>
      <p:sp>
        <p:nvSpPr>
          <p:cNvPr id="102" name="Google Shape;102;p1: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03" name="Google Shape;103;p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9" name="Shape 189"/>
        <p:cNvGrpSpPr/>
        <p:nvPr/>
      </p:nvGrpSpPr>
      <p:grpSpPr>
        <a:xfrm>
          <a:off x="0" y="0"/>
          <a:ext cx="0" cy="0"/>
          <a:chOff x="0" y="0"/>
          <a:chExt cx="0" cy="0"/>
        </a:xfrm>
      </p:grpSpPr>
      <p:sp>
        <p:nvSpPr>
          <p:cNvPr id="190" name="Google Shape;190;p1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91" name="Google Shape;191;p10: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None/>
            </a:pPr>
            <a:r>
              <a:rPr lang="tr-TR"/>
              <a:t>Görsel: https://www.facebook.com/dersarasi/</a:t>
            </a:r>
            <a:endParaRPr/>
          </a:p>
          <a:p>
            <a:pPr indent="0" lvl="0" marL="0" rtl="0" algn="l">
              <a:spcBef>
                <a:spcPts val="0"/>
              </a:spcBef>
              <a:spcAft>
                <a:spcPts val="0"/>
              </a:spcAft>
              <a:buNone/>
            </a:pPr>
            <a:r>
              <a:t/>
            </a:r>
            <a:endParaRPr/>
          </a:p>
        </p:txBody>
      </p:sp>
      <p:sp>
        <p:nvSpPr>
          <p:cNvPr id="192" name="Google Shape;192;p10: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tr-TR"/>
              <a:t>‹#›</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7" name="Shape 197"/>
        <p:cNvGrpSpPr/>
        <p:nvPr/>
      </p:nvGrpSpPr>
      <p:grpSpPr>
        <a:xfrm>
          <a:off x="0" y="0"/>
          <a:ext cx="0" cy="0"/>
          <a:chOff x="0" y="0"/>
          <a:chExt cx="0" cy="0"/>
        </a:xfrm>
      </p:grpSpPr>
      <p:sp>
        <p:nvSpPr>
          <p:cNvPr id="198" name="Google Shape;198;p1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99" name="Google Shape;199;p11: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None/>
            </a:pPr>
            <a:r>
              <a:rPr lang="tr-TR"/>
              <a:t>Görsel: https://sanliurfakml.meb.k12.tr/icerikler/temel-besin-gruplari_6881740.html</a:t>
            </a:r>
            <a:endParaRPr/>
          </a:p>
        </p:txBody>
      </p:sp>
      <p:sp>
        <p:nvSpPr>
          <p:cNvPr id="200" name="Google Shape;200;p11: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tr-TR"/>
              <a:t>‹#›</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5" name="Shape 205"/>
        <p:cNvGrpSpPr/>
        <p:nvPr/>
      </p:nvGrpSpPr>
      <p:grpSpPr>
        <a:xfrm>
          <a:off x="0" y="0"/>
          <a:ext cx="0" cy="0"/>
          <a:chOff x="0" y="0"/>
          <a:chExt cx="0" cy="0"/>
        </a:xfrm>
      </p:grpSpPr>
      <p:sp>
        <p:nvSpPr>
          <p:cNvPr id="206" name="Google Shape;206;p1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07" name="Google Shape;207;p12: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None/>
            </a:pPr>
            <a:r>
              <a:rPr lang="tr-TR"/>
              <a:t>Görsel : https://www.akademikakil.com/uyku-ve-immunite-karsilikli-konusma/yasarkucukardali/</a:t>
            </a:r>
            <a:endParaRPr/>
          </a:p>
        </p:txBody>
      </p:sp>
      <p:sp>
        <p:nvSpPr>
          <p:cNvPr id="208" name="Google Shape;208;p12: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tr-TR"/>
              <a:t>‹#›</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3" name="Shape 213"/>
        <p:cNvGrpSpPr/>
        <p:nvPr/>
      </p:nvGrpSpPr>
      <p:grpSpPr>
        <a:xfrm>
          <a:off x="0" y="0"/>
          <a:ext cx="0" cy="0"/>
          <a:chOff x="0" y="0"/>
          <a:chExt cx="0" cy="0"/>
        </a:xfrm>
      </p:grpSpPr>
      <p:sp>
        <p:nvSpPr>
          <p:cNvPr id="214" name="Google Shape;214;p13: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15" name="Google Shape;215;p1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0" name="Shape 220"/>
        <p:cNvGrpSpPr/>
        <p:nvPr/>
      </p:nvGrpSpPr>
      <p:grpSpPr>
        <a:xfrm>
          <a:off x="0" y="0"/>
          <a:ext cx="0" cy="0"/>
          <a:chOff x="0" y="0"/>
          <a:chExt cx="0" cy="0"/>
        </a:xfrm>
      </p:grpSpPr>
      <p:sp>
        <p:nvSpPr>
          <p:cNvPr id="221" name="Google Shape;221;p14: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22" name="Google Shape;222;p1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8" name="Shape 228"/>
        <p:cNvGrpSpPr/>
        <p:nvPr/>
      </p:nvGrpSpPr>
      <p:grpSpPr>
        <a:xfrm>
          <a:off x="0" y="0"/>
          <a:ext cx="0" cy="0"/>
          <a:chOff x="0" y="0"/>
          <a:chExt cx="0" cy="0"/>
        </a:xfrm>
      </p:grpSpPr>
      <p:sp>
        <p:nvSpPr>
          <p:cNvPr id="229" name="Google Shape;229;p15: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30" name="Google Shape;230;p1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5" name="Shape 235"/>
        <p:cNvGrpSpPr/>
        <p:nvPr/>
      </p:nvGrpSpPr>
      <p:grpSpPr>
        <a:xfrm>
          <a:off x="0" y="0"/>
          <a:ext cx="0" cy="0"/>
          <a:chOff x="0" y="0"/>
          <a:chExt cx="0" cy="0"/>
        </a:xfrm>
      </p:grpSpPr>
      <p:sp>
        <p:nvSpPr>
          <p:cNvPr id="236" name="Google Shape;236;p16: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37" name="Google Shape;237;p1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2" name="Shape 242"/>
        <p:cNvGrpSpPr/>
        <p:nvPr/>
      </p:nvGrpSpPr>
      <p:grpSpPr>
        <a:xfrm>
          <a:off x="0" y="0"/>
          <a:ext cx="0" cy="0"/>
          <a:chOff x="0" y="0"/>
          <a:chExt cx="0" cy="0"/>
        </a:xfrm>
      </p:grpSpPr>
      <p:sp>
        <p:nvSpPr>
          <p:cNvPr id="243" name="Google Shape;243;p17: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44" name="Google Shape;244;p1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9" name="Shape 249"/>
        <p:cNvGrpSpPr/>
        <p:nvPr/>
      </p:nvGrpSpPr>
      <p:grpSpPr>
        <a:xfrm>
          <a:off x="0" y="0"/>
          <a:ext cx="0" cy="0"/>
          <a:chOff x="0" y="0"/>
          <a:chExt cx="0" cy="0"/>
        </a:xfrm>
      </p:grpSpPr>
      <p:sp>
        <p:nvSpPr>
          <p:cNvPr id="250" name="Google Shape;250;p18: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51" name="Google Shape;251;p1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6" name="Shape 256"/>
        <p:cNvGrpSpPr/>
        <p:nvPr/>
      </p:nvGrpSpPr>
      <p:grpSpPr>
        <a:xfrm>
          <a:off x="0" y="0"/>
          <a:ext cx="0" cy="0"/>
          <a:chOff x="0" y="0"/>
          <a:chExt cx="0" cy="0"/>
        </a:xfrm>
      </p:grpSpPr>
      <p:sp>
        <p:nvSpPr>
          <p:cNvPr id="257" name="Google Shape;257;p19: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58" name="Google Shape;258;p1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7" name="Shape 107"/>
        <p:cNvGrpSpPr/>
        <p:nvPr/>
      </p:nvGrpSpPr>
      <p:grpSpPr>
        <a:xfrm>
          <a:off x="0" y="0"/>
          <a:ext cx="0" cy="0"/>
          <a:chOff x="0" y="0"/>
          <a:chExt cx="0" cy="0"/>
        </a:xfrm>
      </p:grpSpPr>
      <p:sp>
        <p:nvSpPr>
          <p:cNvPr id="108" name="Google Shape;108;p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09" name="Google Shape;109;p2: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None/>
            </a:pPr>
            <a:r>
              <a:rPr lang="tr-TR"/>
              <a:t>Görsel: https://www.tongucakademi.com/izle/verimli-ders-calisma-taktikleri/156 </a:t>
            </a:r>
            <a:endParaRPr/>
          </a:p>
        </p:txBody>
      </p:sp>
      <p:sp>
        <p:nvSpPr>
          <p:cNvPr id="110" name="Google Shape;110;p2: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tr-TR"/>
              <a:t>‹#›</a:t>
            </a:fld>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2" name="Shape 262"/>
        <p:cNvGrpSpPr/>
        <p:nvPr/>
      </p:nvGrpSpPr>
      <p:grpSpPr>
        <a:xfrm>
          <a:off x="0" y="0"/>
          <a:ext cx="0" cy="0"/>
          <a:chOff x="0" y="0"/>
          <a:chExt cx="0" cy="0"/>
        </a:xfrm>
      </p:grpSpPr>
      <p:sp>
        <p:nvSpPr>
          <p:cNvPr id="263" name="Google Shape;263;p20: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64" name="Google Shape;264;p2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8" name="Shape 268"/>
        <p:cNvGrpSpPr/>
        <p:nvPr/>
      </p:nvGrpSpPr>
      <p:grpSpPr>
        <a:xfrm>
          <a:off x="0" y="0"/>
          <a:ext cx="0" cy="0"/>
          <a:chOff x="0" y="0"/>
          <a:chExt cx="0" cy="0"/>
        </a:xfrm>
      </p:grpSpPr>
      <p:sp>
        <p:nvSpPr>
          <p:cNvPr id="269" name="Google Shape;269;p21: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70" name="Google Shape;270;p2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5" name="Shape 115"/>
        <p:cNvGrpSpPr/>
        <p:nvPr/>
      </p:nvGrpSpPr>
      <p:grpSpPr>
        <a:xfrm>
          <a:off x="0" y="0"/>
          <a:ext cx="0" cy="0"/>
          <a:chOff x="0" y="0"/>
          <a:chExt cx="0" cy="0"/>
        </a:xfrm>
      </p:grpSpPr>
      <p:sp>
        <p:nvSpPr>
          <p:cNvPr id="116" name="Google Shape;116;p3: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17" name="Google Shape;117;p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1" name="Shape 121"/>
        <p:cNvGrpSpPr/>
        <p:nvPr/>
      </p:nvGrpSpPr>
      <p:grpSpPr>
        <a:xfrm>
          <a:off x="0" y="0"/>
          <a:ext cx="0" cy="0"/>
          <a:chOff x="0" y="0"/>
          <a:chExt cx="0" cy="0"/>
        </a:xfrm>
      </p:grpSpPr>
      <p:sp>
        <p:nvSpPr>
          <p:cNvPr id="122" name="Google Shape;122;p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23" name="Google Shape;123;p4: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None/>
            </a:pPr>
            <a:r>
              <a:rPr lang="tr-TR"/>
              <a:t>Görsel : https://www.facebook.com/girisimcikafasi/photos/ger%C3%A7ekle%C5%9Fmesi-i%C3%A7in-yaz-hedefleri-yaz%C4%B1ya-d%C3%B6kmek-hedefinizin-ger%C3%A7ek-bir-hal-almas%C4%B1/2416460901935135/</a:t>
            </a:r>
            <a:endParaRPr/>
          </a:p>
        </p:txBody>
      </p:sp>
      <p:sp>
        <p:nvSpPr>
          <p:cNvPr id="124" name="Google Shape;124;p4: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tr-TR"/>
              <a:t>‹#›</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9" name="Shape 129"/>
        <p:cNvGrpSpPr/>
        <p:nvPr/>
      </p:nvGrpSpPr>
      <p:grpSpPr>
        <a:xfrm>
          <a:off x="0" y="0"/>
          <a:ext cx="0" cy="0"/>
          <a:chOff x="0" y="0"/>
          <a:chExt cx="0" cy="0"/>
        </a:xfrm>
      </p:grpSpPr>
      <p:sp>
        <p:nvSpPr>
          <p:cNvPr id="130" name="Google Shape;130;p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31" name="Google Shape;131;p5: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None/>
            </a:pPr>
            <a:r>
              <a:rPr lang="tr-TR"/>
              <a:t>Görsel: https://www.okulhaberleri.net/8-siniflar-icin-ders-calisma-plani-4075167</a:t>
            </a:r>
            <a:endParaRPr/>
          </a:p>
        </p:txBody>
      </p:sp>
      <p:sp>
        <p:nvSpPr>
          <p:cNvPr id="132" name="Google Shape;132;p5: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tr-TR"/>
              <a:t>‹#›</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7" name="Shape 137"/>
        <p:cNvGrpSpPr/>
        <p:nvPr/>
      </p:nvGrpSpPr>
      <p:grpSpPr>
        <a:xfrm>
          <a:off x="0" y="0"/>
          <a:ext cx="0" cy="0"/>
          <a:chOff x="0" y="0"/>
          <a:chExt cx="0" cy="0"/>
        </a:xfrm>
      </p:grpSpPr>
      <p:sp>
        <p:nvSpPr>
          <p:cNvPr id="138" name="Google Shape;138;p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39" name="Google Shape;139;p6: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None/>
            </a:pPr>
            <a:r>
              <a:rPr lang="tr-TR"/>
              <a:t>Görsel:  Yeşilay ile zararsız teknoloji ilkokul sunusundan alınmıştır.</a:t>
            </a:r>
            <a:endParaRPr/>
          </a:p>
        </p:txBody>
      </p:sp>
      <p:sp>
        <p:nvSpPr>
          <p:cNvPr id="140" name="Google Shape;140;p6: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tr-TR"/>
              <a:t>‹#›</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3" name="Shape 163"/>
        <p:cNvGrpSpPr/>
        <p:nvPr/>
      </p:nvGrpSpPr>
      <p:grpSpPr>
        <a:xfrm>
          <a:off x="0" y="0"/>
          <a:ext cx="0" cy="0"/>
          <a:chOff x="0" y="0"/>
          <a:chExt cx="0" cy="0"/>
        </a:xfrm>
      </p:grpSpPr>
      <p:sp>
        <p:nvSpPr>
          <p:cNvPr id="164" name="Google Shape;164;p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65" name="Google Shape;165;p7: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None/>
            </a:pPr>
            <a:r>
              <a:rPr lang="tr-TR"/>
              <a:t>Görsel: https://www.derszamani.net/gelecek-derse-hazirlik-calismasi-yapmanin-onemi-nedir.html</a:t>
            </a:r>
            <a:endParaRPr/>
          </a:p>
          <a:p>
            <a:pPr indent="0" lvl="0" marL="0" rtl="0" algn="l">
              <a:spcBef>
                <a:spcPts val="0"/>
              </a:spcBef>
              <a:spcAft>
                <a:spcPts val="0"/>
              </a:spcAft>
              <a:buNone/>
            </a:pPr>
            <a:r>
              <a:rPr lang="tr-TR"/>
              <a:t>https://www.haberturk.com/yeni-egitim-sistemi-2019-nasil-olacak-milli-egitim-bakani-ziya-selcuk-egitim-sistemi-aciklamasi-2468740</a:t>
            </a:r>
            <a:endParaRPr/>
          </a:p>
          <a:p>
            <a:pPr indent="0" lvl="0" marL="0" rtl="0" algn="l">
              <a:spcBef>
                <a:spcPts val="0"/>
              </a:spcBef>
              <a:spcAft>
                <a:spcPts val="0"/>
              </a:spcAft>
              <a:buNone/>
            </a:pPr>
            <a:r>
              <a:t/>
            </a:r>
            <a:endParaRPr/>
          </a:p>
        </p:txBody>
      </p:sp>
      <p:sp>
        <p:nvSpPr>
          <p:cNvPr id="166" name="Google Shape;166;p7: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tr-TR"/>
              <a:t>‹#›</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2" name="Shape 172"/>
        <p:cNvGrpSpPr/>
        <p:nvPr/>
      </p:nvGrpSpPr>
      <p:grpSpPr>
        <a:xfrm>
          <a:off x="0" y="0"/>
          <a:ext cx="0" cy="0"/>
          <a:chOff x="0" y="0"/>
          <a:chExt cx="0" cy="0"/>
        </a:xfrm>
      </p:grpSpPr>
      <p:sp>
        <p:nvSpPr>
          <p:cNvPr id="173" name="Google Shape;173;p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74" name="Google Shape;174;p8: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None/>
            </a:pPr>
            <a:r>
              <a:rPr lang="tr-TR"/>
              <a:t>Görsel: https://www.google.com/url?sa=i&amp;url=https%3A%2F%2Fwww.youtube.com%2Fwatch%3Fv%3DXJxYlmmugJw&amp;psig=AOvVaw0mAcgRp0pQplLbuFGMOPv4&amp;ust=1632553900762000&amp;source=images&amp;cd=vfe&amp;ved=0CAsQjRxqFwoTCNiys6yHl_MCFQAAAAAdAAAAABAD</a:t>
            </a:r>
            <a:endParaRPr/>
          </a:p>
        </p:txBody>
      </p:sp>
      <p:sp>
        <p:nvSpPr>
          <p:cNvPr id="175" name="Google Shape;175;p8: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tr-TR"/>
              <a:t>‹#›</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0" name="Shape 180"/>
        <p:cNvGrpSpPr/>
        <p:nvPr/>
      </p:nvGrpSpPr>
      <p:grpSpPr>
        <a:xfrm>
          <a:off x="0" y="0"/>
          <a:ext cx="0" cy="0"/>
          <a:chOff x="0" y="0"/>
          <a:chExt cx="0" cy="0"/>
        </a:xfrm>
      </p:grpSpPr>
      <p:sp>
        <p:nvSpPr>
          <p:cNvPr id="181" name="Google Shape;181;p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82" name="Google Shape;182;p9: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None/>
            </a:pPr>
            <a:r>
              <a:rPr lang="tr-TR"/>
              <a:t>Görsel:https://www.bilektenanjiyo.com/ders_programi/info.php</a:t>
            </a:r>
            <a:endParaRPr/>
          </a:p>
          <a:p>
            <a:pPr indent="0" lvl="0" marL="0" rtl="0" algn="l">
              <a:spcBef>
                <a:spcPts val="0"/>
              </a:spcBef>
              <a:spcAft>
                <a:spcPts val="0"/>
              </a:spcAft>
              <a:buNone/>
            </a:pPr>
            <a:r>
              <a:rPr lang="tr-TR"/>
              <a:t>https://www.kisiselgelisim.com/aralikli-tekrar-nedir-aralikli-tekrar-yontemi-ve-onemi/</a:t>
            </a:r>
            <a:endParaRPr/>
          </a:p>
          <a:p>
            <a:pPr indent="0" lvl="0" marL="0" rtl="0" algn="l">
              <a:spcBef>
                <a:spcPts val="0"/>
              </a:spcBef>
              <a:spcAft>
                <a:spcPts val="0"/>
              </a:spcAft>
              <a:buNone/>
            </a:pPr>
            <a:r>
              <a:t/>
            </a:r>
            <a:endParaRPr/>
          </a:p>
        </p:txBody>
      </p:sp>
      <p:sp>
        <p:nvSpPr>
          <p:cNvPr id="183" name="Google Shape;183;p9: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tr-TR"/>
              <a:t>‹#›</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1.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aşlık ve İçerik" type="obj">
  <p:cSld name="OBJECT">
    <p:spTree>
      <p:nvGrpSpPr>
        <p:cNvPr id="17" name="Shape 17"/>
        <p:cNvGrpSpPr/>
        <p:nvPr/>
      </p:nvGrpSpPr>
      <p:grpSpPr>
        <a:xfrm>
          <a:off x="0" y="0"/>
          <a:ext cx="0" cy="0"/>
          <a:chOff x="0" y="0"/>
          <a:chExt cx="0" cy="0"/>
        </a:xfrm>
      </p:grpSpPr>
      <p:sp>
        <p:nvSpPr>
          <p:cNvPr id="18" name="Google Shape;18;p23"/>
          <p:cNvSpPr txBox="1"/>
          <p:nvPr>
            <p:ph type="title"/>
          </p:nvPr>
        </p:nvSpPr>
        <p:spPr>
          <a:xfrm>
            <a:off x="914400" y="274638"/>
            <a:ext cx="7772400" cy="1143000"/>
          </a:xfrm>
          <a:prstGeom prst="rect">
            <a:avLst/>
          </a:prstGeom>
          <a:noFill/>
          <a:ln>
            <a:noFill/>
          </a:ln>
        </p:spPr>
        <p:txBody>
          <a:bodyPr anchorCtr="0" anchor="b" bIns="91425" lIns="91425" spcFirstLastPara="1" rIns="91425" wrap="square" tIns="45700">
            <a:normAutofit/>
          </a:bodyPr>
          <a:lstStyle>
            <a:lvl1pPr lvl="0" algn="l">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9" name="Google Shape;19;p23"/>
          <p:cNvSpPr txBox="1"/>
          <p:nvPr>
            <p:ph idx="10" type="dt"/>
          </p:nvPr>
        </p:nvSpPr>
        <p:spPr>
          <a:xfrm>
            <a:off x="6172200" y="6191250"/>
            <a:ext cx="2476500" cy="476250"/>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0" name="Google Shape;20;p23"/>
          <p:cNvSpPr txBox="1"/>
          <p:nvPr>
            <p:ph idx="11" type="ftr"/>
          </p:nvPr>
        </p:nvSpPr>
        <p:spPr>
          <a:xfrm>
            <a:off x="914400" y="6172200"/>
            <a:ext cx="3962400" cy="4572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 name="Google Shape;21;p23"/>
          <p:cNvSpPr/>
          <p:nvPr>
            <p:ph idx="12" type="sldNum"/>
          </p:nvPr>
        </p:nvSpPr>
        <p:spPr>
          <a:xfrm>
            <a:off x="146304" y="6210300"/>
            <a:ext cx="457200" cy="457200"/>
          </a:xfrm>
          <a:prstGeom prst="ellipse">
            <a:avLst/>
          </a:prstGeom>
          <a:solidFill>
            <a:schemeClr val="accent1"/>
          </a:solidFill>
          <a:ln>
            <a:noFill/>
          </a:ln>
        </p:spPr>
        <p:txBody>
          <a:bodyPr anchorCtr="1" anchor="ctr" bIns="0" lIns="0" spcFirstLastPara="1" rIns="0" wrap="square" tIns="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tr-TR"/>
              <a:t>‹#›</a:t>
            </a:fld>
            <a:endParaRPr/>
          </a:p>
        </p:txBody>
      </p:sp>
      <p:sp>
        <p:nvSpPr>
          <p:cNvPr id="22" name="Google Shape;22;p23"/>
          <p:cNvSpPr txBox="1"/>
          <p:nvPr>
            <p:ph idx="1" type="body"/>
          </p:nvPr>
        </p:nvSpPr>
        <p:spPr>
          <a:xfrm>
            <a:off x="914400" y="1447800"/>
            <a:ext cx="7772400" cy="4572000"/>
          </a:xfrm>
          <a:prstGeom prst="rect">
            <a:avLst/>
          </a:prstGeom>
          <a:noFill/>
          <a:ln>
            <a:noFill/>
          </a:ln>
        </p:spPr>
        <p:txBody>
          <a:bodyPr anchorCtr="0" anchor="t" bIns="45700" lIns="91425" spcFirstLastPara="1" rIns="91425" wrap="square" tIns="45700">
            <a:normAutofit/>
          </a:bodyPr>
          <a:lstStyle>
            <a:lvl1pPr indent="-325755" lvl="0" marL="457200" algn="l">
              <a:spcBef>
                <a:spcPts val="580"/>
              </a:spcBef>
              <a:spcAft>
                <a:spcPts val="0"/>
              </a:spcAft>
              <a:buSzPts val="1530"/>
              <a:buChar char="⚫"/>
              <a:defRPr/>
            </a:lvl1pPr>
            <a:lvl2pPr indent="-325755" lvl="1" marL="914400" algn="l">
              <a:spcBef>
                <a:spcPts val="370"/>
              </a:spcBef>
              <a:spcAft>
                <a:spcPts val="0"/>
              </a:spcAft>
              <a:buSzPts val="1530"/>
              <a:buChar char="⚫"/>
              <a:defRPr/>
            </a:lvl2pPr>
            <a:lvl3pPr indent="-325755" lvl="2" marL="1371600" algn="l">
              <a:spcBef>
                <a:spcPts val="370"/>
              </a:spcBef>
              <a:spcAft>
                <a:spcPts val="0"/>
              </a:spcAft>
              <a:buSzPts val="1530"/>
              <a:buChar char="⚫"/>
              <a:defRPr/>
            </a:lvl3pPr>
            <a:lvl4pPr indent="-320039" lvl="3" marL="1828800" algn="l">
              <a:spcBef>
                <a:spcPts val="370"/>
              </a:spcBef>
              <a:spcAft>
                <a:spcPts val="0"/>
              </a:spcAft>
              <a:buSzPts val="1440"/>
              <a:buChar char="⚫"/>
              <a:defRPr/>
            </a:lvl4pPr>
            <a:lvl5pPr indent="-342900" lvl="4" marL="2286000" algn="l">
              <a:spcBef>
                <a:spcPts val="370"/>
              </a:spcBef>
              <a:spcAft>
                <a:spcPts val="0"/>
              </a:spcAft>
              <a:buSzPts val="1800"/>
              <a:buChar char="o"/>
              <a:defRPr/>
            </a:lvl5pPr>
            <a:lvl6pPr indent="-342900" lvl="5" marL="2743200" algn="l">
              <a:spcBef>
                <a:spcPts val="370"/>
              </a:spcBef>
              <a:spcAft>
                <a:spcPts val="0"/>
              </a:spcAft>
              <a:buSzPts val="1800"/>
              <a:buChar char="•"/>
              <a:defRPr/>
            </a:lvl6pPr>
            <a:lvl7pPr indent="-342900" lvl="6" marL="3200400" algn="l">
              <a:spcBef>
                <a:spcPts val="370"/>
              </a:spcBef>
              <a:spcAft>
                <a:spcPts val="0"/>
              </a:spcAft>
              <a:buSzPts val="1800"/>
              <a:buChar char="•"/>
              <a:defRPr/>
            </a:lvl7pPr>
            <a:lvl8pPr indent="-342900" lvl="7" marL="3657600" algn="l">
              <a:spcBef>
                <a:spcPts val="370"/>
              </a:spcBef>
              <a:spcAft>
                <a:spcPts val="0"/>
              </a:spcAft>
              <a:buSzPts val="1800"/>
              <a:buChar char="•"/>
              <a:defRPr/>
            </a:lvl8pPr>
            <a:lvl9pPr indent="-342900" lvl="8" marL="4114800" algn="l">
              <a:spcBef>
                <a:spcPts val="370"/>
              </a:spcBef>
              <a:spcAft>
                <a:spcPts val="0"/>
              </a:spcAft>
              <a:buSzPts val="1800"/>
              <a:buChar char="•"/>
              <a:defRPr/>
            </a:lvl9pPr>
          </a:lstStyl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aşlık, Dikey Metin" type="vertTx">
  <p:cSld name="VERTICAL_TEXT">
    <p:spTree>
      <p:nvGrpSpPr>
        <p:cNvPr id="89" name="Shape 89"/>
        <p:cNvGrpSpPr/>
        <p:nvPr/>
      </p:nvGrpSpPr>
      <p:grpSpPr>
        <a:xfrm>
          <a:off x="0" y="0"/>
          <a:ext cx="0" cy="0"/>
          <a:chOff x="0" y="0"/>
          <a:chExt cx="0" cy="0"/>
        </a:xfrm>
      </p:grpSpPr>
      <p:sp>
        <p:nvSpPr>
          <p:cNvPr id="90" name="Google Shape;90;p32"/>
          <p:cNvSpPr txBox="1"/>
          <p:nvPr>
            <p:ph type="title"/>
          </p:nvPr>
        </p:nvSpPr>
        <p:spPr>
          <a:xfrm>
            <a:off x="914400" y="274638"/>
            <a:ext cx="7772400" cy="1143000"/>
          </a:xfrm>
          <a:prstGeom prst="rect">
            <a:avLst/>
          </a:prstGeom>
          <a:noFill/>
          <a:ln>
            <a:noFill/>
          </a:ln>
        </p:spPr>
        <p:txBody>
          <a:bodyPr anchorCtr="0" anchor="b" bIns="91425" lIns="91425" spcFirstLastPara="1" rIns="91425" wrap="square" tIns="45700">
            <a:normAutofit/>
          </a:bodyPr>
          <a:lstStyle>
            <a:lvl1pPr lvl="0" algn="l">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91" name="Google Shape;91;p32"/>
          <p:cNvSpPr txBox="1"/>
          <p:nvPr>
            <p:ph idx="1" type="body"/>
          </p:nvPr>
        </p:nvSpPr>
        <p:spPr>
          <a:xfrm rot="5400000">
            <a:off x="2514600" y="-152400"/>
            <a:ext cx="4572000" cy="7772400"/>
          </a:xfrm>
          <a:prstGeom prst="rect">
            <a:avLst/>
          </a:prstGeom>
          <a:noFill/>
          <a:ln>
            <a:noFill/>
          </a:ln>
        </p:spPr>
        <p:txBody>
          <a:bodyPr anchorCtr="0" anchor="t" bIns="45700" lIns="91425" spcFirstLastPara="1" rIns="91425" wrap="square" tIns="45700">
            <a:normAutofit/>
          </a:bodyPr>
          <a:lstStyle>
            <a:lvl1pPr indent="-325755" lvl="0" marL="457200" algn="l">
              <a:spcBef>
                <a:spcPts val="580"/>
              </a:spcBef>
              <a:spcAft>
                <a:spcPts val="0"/>
              </a:spcAft>
              <a:buSzPts val="1530"/>
              <a:buChar char="⚫"/>
              <a:defRPr/>
            </a:lvl1pPr>
            <a:lvl2pPr indent="-325755" lvl="1" marL="914400" algn="l">
              <a:spcBef>
                <a:spcPts val="370"/>
              </a:spcBef>
              <a:spcAft>
                <a:spcPts val="0"/>
              </a:spcAft>
              <a:buSzPts val="1530"/>
              <a:buChar char="⚫"/>
              <a:defRPr/>
            </a:lvl2pPr>
            <a:lvl3pPr indent="-325755" lvl="2" marL="1371600" algn="l">
              <a:spcBef>
                <a:spcPts val="370"/>
              </a:spcBef>
              <a:spcAft>
                <a:spcPts val="0"/>
              </a:spcAft>
              <a:buSzPts val="1530"/>
              <a:buChar char="⚫"/>
              <a:defRPr/>
            </a:lvl3pPr>
            <a:lvl4pPr indent="-320039" lvl="3" marL="1828800" algn="l">
              <a:spcBef>
                <a:spcPts val="370"/>
              </a:spcBef>
              <a:spcAft>
                <a:spcPts val="0"/>
              </a:spcAft>
              <a:buSzPts val="1440"/>
              <a:buChar char="⚫"/>
              <a:defRPr/>
            </a:lvl4pPr>
            <a:lvl5pPr indent="-342900" lvl="4" marL="2286000" algn="l">
              <a:spcBef>
                <a:spcPts val="370"/>
              </a:spcBef>
              <a:spcAft>
                <a:spcPts val="0"/>
              </a:spcAft>
              <a:buSzPts val="1800"/>
              <a:buChar char="o"/>
              <a:defRPr/>
            </a:lvl5pPr>
            <a:lvl6pPr indent="-342900" lvl="5" marL="2743200" algn="l">
              <a:spcBef>
                <a:spcPts val="370"/>
              </a:spcBef>
              <a:spcAft>
                <a:spcPts val="0"/>
              </a:spcAft>
              <a:buSzPts val="1800"/>
              <a:buChar char="•"/>
              <a:defRPr/>
            </a:lvl6pPr>
            <a:lvl7pPr indent="-342900" lvl="6" marL="3200400" algn="l">
              <a:spcBef>
                <a:spcPts val="370"/>
              </a:spcBef>
              <a:spcAft>
                <a:spcPts val="0"/>
              </a:spcAft>
              <a:buSzPts val="1800"/>
              <a:buChar char="•"/>
              <a:defRPr/>
            </a:lvl7pPr>
            <a:lvl8pPr indent="-342900" lvl="7" marL="3657600" algn="l">
              <a:spcBef>
                <a:spcPts val="370"/>
              </a:spcBef>
              <a:spcAft>
                <a:spcPts val="0"/>
              </a:spcAft>
              <a:buSzPts val="1800"/>
              <a:buChar char="•"/>
              <a:defRPr/>
            </a:lvl8pPr>
            <a:lvl9pPr indent="-342900" lvl="8" marL="4114800" algn="l">
              <a:spcBef>
                <a:spcPts val="370"/>
              </a:spcBef>
              <a:spcAft>
                <a:spcPts val="0"/>
              </a:spcAft>
              <a:buSzPts val="1800"/>
              <a:buChar char="•"/>
              <a:defRPr/>
            </a:lvl9pPr>
          </a:lstStyle>
          <a:p/>
        </p:txBody>
      </p:sp>
      <p:sp>
        <p:nvSpPr>
          <p:cNvPr id="92" name="Google Shape;92;p32"/>
          <p:cNvSpPr txBox="1"/>
          <p:nvPr>
            <p:ph idx="10" type="dt"/>
          </p:nvPr>
        </p:nvSpPr>
        <p:spPr>
          <a:xfrm>
            <a:off x="6172200" y="6191250"/>
            <a:ext cx="2476500" cy="476250"/>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3" name="Google Shape;93;p32"/>
          <p:cNvSpPr txBox="1"/>
          <p:nvPr>
            <p:ph idx="11" type="ftr"/>
          </p:nvPr>
        </p:nvSpPr>
        <p:spPr>
          <a:xfrm>
            <a:off x="914400" y="6172200"/>
            <a:ext cx="3962400" cy="4572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4" name="Google Shape;94;p32"/>
          <p:cNvSpPr/>
          <p:nvPr>
            <p:ph idx="12" type="sldNum"/>
          </p:nvPr>
        </p:nvSpPr>
        <p:spPr>
          <a:xfrm>
            <a:off x="146304" y="6210300"/>
            <a:ext cx="457200" cy="457200"/>
          </a:xfrm>
          <a:prstGeom prst="ellipse">
            <a:avLst/>
          </a:prstGeom>
          <a:solidFill>
            <a:schemeClr val="accent1"/>
          </a:solidFill>
          <a:ln>
            <a:noFill/>
          </a:ln>
        </p:spPr>
        <p:txBody>
          <a:bodyPr anchorCtr="1" anchor="ctr" bIns="0" lIns="0" spcFirstLastPara="1" rIns="0" wrap="square" tIns="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tr-T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key Başlık ve Metin" type="vertTitleAndTx">
  <p:cSld name="VERTICAL_TITLE_AND_VERTICAL_TEXT">
    <p:spTree>
      <p:nvGrpSpPr>
        <p:cNvPr id="95" name="Shape 95"/>
        <p:cNvGrpSpPr/>
        <p:nvPr/>
      </p:nvGrpSpPr>
      <p:grpSpPr>
        <a:xfrm>
          <a:off x="0" y="0"/>
          <a:ext cx="0" cy="0"/>
          <a:chOff x="0" y="0"/>
          <a:chExt cx="0" cy="0"/>
        </a:xfrm>
      </p:grpSpPr>
      <p:sp>
        <p:nvSpPr>
          <p:cNvPr id="96" name="Google Shape;96;p33"/>
          <p:cNvSpPr txBox="1"/>
          <p:nvPr>
            <p:ph type="title"/>
          </p:nvPr>
        </p:nvSpPr>
        <p:spPr>
          <a:xfrm rot="5400000">
            <a:off x="4709477" y="2194564"/>
            <a:ext cx="5851525" cy="2011680"/>
          </a:xfrm>
          <a:prstGeom prst="rect">
            <a:avLst/>
          </a:prstGeom>
          <a:noFill/>
          <a:ln>
            <a:noFill/>
          </a:ln>
        </p:spPr>
        <p:txBody>
          <a:bodyPr anchorCtr="0" anchor="b" bIns="91425" lIns="91425" spcFirstLastPara="1" rIns="91425" wrap="square" tIns="45700">
            <a:normAutofit/>
          </a:bodyPr>
          <a:lstStyle>
            <a:lvl1pPr lvl="0" algn="l">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97" name="Google Shape;97;p33"/>
          <p:cNvSpPr txBox="1"/>
          <p:nvPr>
            <p:ph idx="1" type="body"/>
          </p:nvPr>
        </p:nvSpPr>
        <p:spPr>
          <a:xfrm rot="5400000">
            <a:off x="769937" y="419103"/>
            <a:ext cx="5851525" cy="5562600"/>
          </a:xfrm>
          <a:prstGeom prst="rect">
            <a:avLst/>
          </a:prstGeom>
          <a:noFill/>
          <a:ln>
            <a:noFill/>
          </a:ln>
        </p:spPr>
        <p:txBody>
          <a:bodyPr anchorCtr="0" anchor="t" bIns="45700" lIns="91425" spcFirstLastPara="1" rIns="91425" wrap="square" tIns="45700">
            <a:normAutofit/>
          </a:bodyPr>
          <a:lstStyle>
            <a:lvl1pPr indent="-325755" lvl="0" marL="457200" algn="l">
              <a:spcBef>
                <a:spcPts val="580"/>
              </a:spcBef>
              <a:spcAft>
                <a:spcPts val="0"/>
              </a:spcAft>
              <a:buSzPts val="1530"/>
              <a:buChar char="⚫"/>
              <a:defRPr/>
            </a:lvl1pPr>
            <a:lvl2pPr indent="-325755" lvl="1" marL="914400" algn="l">
              <a:spcBef>
                <a:spcPts val="370"/>
              </a:spcBef>
              <a:spcAft>
                <a:spcPts val="0"/>
              </a:spcAft>
              <a:buSzPts val="1530"/>
              <a:buChar char="⚫"/>
              <a:defRPr/>
            </a:lvl2pPr>
            <a:lvl3pPr indent="-325755" lvl="2" marL="1371600" algn="l">
              <a:spcBef>
                <a:spcPts val="370"/>
              </a:spcBef>
              <a:spcAft>
                <a:spcPts val="0"/>
              </a:spcAft>
              <a:buSzPts val="1530"/>
              <a:buChar char="⚫"/>
              <a:defRPr/>
            </a:lvl3pPr>
            <a:lvl4pPr indent="-320039" lvl="3" marL="1828800" algn="l">
              <a:spcBef>
                <a:spcPts val="370"/>
              </a:spcBef>
              <a:spcAft>
                <a:spcPts val="0"/>
              </a:spcAft>
              <a:buSzPts val="1440"/>
              <a:buChar char="⚫"/>
              <a:defRPr/>
            </a:lvl4pPr>
            <a:lvl5pPr indent="-342900" lvl="4" marL="2286000" algn="l">
              <a:spcBef>
                <a:spcPts val="370"/>
              </a:spcBef>
              <a:spcAft>
                <a:spcPts val="0"/>
              </a:spcAft>
              <a:buSzPts val="1800"/>
              <a:buChar char="o"/>
              <a:defRPr/>
            </a:lvl5pPr>
            <a:lvl6pPr indent="-342900" lvl="5" marL="2743200" algn="l">
              <a:spcBef>
                <a:spcPts val="370"/>
              </a:spcBef>
              <a:spcAft>
                <a:spcPts val="0"/>
              </a:spcAft>
              <a:buSzPts val="1800"/>
              <a:buChar char="•"/>
              <a:defRPr/>
            </a:lvl6pPr>
            <a:lvl7pPr indent="-342900" lvl="6" marL="3200400" algn="l">
              <a:spcBef>
                <a:spcPts val="370"/>
              </a:spcBef>
              <a:spcAft>
                <a:spcPts val="0"/>
              </a:spcAft>
              <a:buSzPts val="1800"/>
              <a:buChar char="•"/>
              <a:defRPr/>
            </a:lvl7pPr>
            <a:lvl8pPr indent="-342900" lvl="7" marL="3657600" algn="l">
              <a:spcBef>
                <a:spcPts val="370"/>
              </a:spcBef>
              <a:spcAft>
                <a:spcPts val="0"/>
              </a:spcAft>
              <a:buSzPts val="1800"/>
              <a:buChar char="•"/>
              <a:defRPr/>
            </a:lvl8pPr>
            <a:lvl9pPr indent="-342900" lvl="8" marL="4114800" algn="l">
              <a:spcBef>
                <a:spcPts val="370"/>
              </a:spcBef>
              <a:spcAft>
                <a:spcPts val="0"/>
              </a:spcAft>
              <a:buSzPts val="1800"/>
              <a:buChar char="•"/>
              <a:defRPr/>
            </a:lvl9pPr>
          </a:lstStyle>
          <a:p/>
        </p:txBody>
      </p:sp>
      <p:sp>
        <p:nvSpPr>
          <p:cNvPr id="98" name="Google Shape;98;p33"/>
          <p:cNvSpPr txBox="1"/>
          <p:nvPr>
            <p:ph idx="10" type="dt"/>
          </p:nvPr>
        </p:nvSpPr>
        <p:spPr>
          <a:xfrm>
            <a:off x="6172200" y="6191250"/>
            <a:ext cx="2476500" cy="476250"/>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9" name="Google Shape;99;p33"/>
          <p:cNvSpPr txBox="1"/>
          <p:nvPr>
            <p:ph idx="11" type="ftr"/>
          </p:nvPr>
        </p:nvSpPr>
        <p:spPr>
          <a:xfrm>
            <a:off x="914400" y="6172200"/>
            <a:ext cx="3962400" cy="4572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0" name="Google Shape;100;p33"/>
          <p:cNvSpPr/>
          <p:nvPr>
            <p:ph idx="12" type="sldNum"/>
          </p:nvPr>
        </p:nvSpPr>
        <p:spPr>
          <a:xfrm>
            <a:off x="146304" y="6210300"/>
            <a:ext cx="457200" cy="457200"/>
          </a:xfrm>
          <a:prstGeom prst="ellipse">
            <a:avLst/>
          </a:prstGeom>
          <a:solidFill>
            <a:schemeClr val="accent1"/>
          </a:solidFill>
          <a:ln>
            <a:noFill/>
          </a:ln>
        </p:spPr>
        <p:txBody>
          <a:bodyPr anchorCtr="1" anchor="ctr" bIns="0" lIns="0" spcFirstLastPara="1" rIns="0" wrap="square" tIns="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tr-T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aşlık Slaydı" showMasterSp="0" type="title">
  <p:cSld name="TITLE">
    <p:bg>
      <p:bgPr>
        <a:blipFill rotWithShape="1">
          <a:blip r:embed="rId2">
            <a:alphaModFix/>
          </a:blip>
          <a:tile algn="tl" flip="none" tx="0" sx="55000" ty="0" sy="55000"/>
        </a:blipFill>
      </p:bgPr>
    </p:bg>
    <p:spTree>
      <p:nvGrpSpPr>
        <p:cNvPr id="23" name="Shape 23"/>
        <p:cNvGrpSpPr/>
        <p:nvPr/>
      </p:nvGrpSpPr>
      <p:grpSpPr>
        <a:xfrm>
          <a:off x="0" y="0"/>
          <a:ext cx="0" cy="0"/>
          <a:chOff x="0" y="0"/>
          <a:chExt cx="0" cy="0"/>
        </a:xfrm>
      </p:grpSpPr>
      <p:sp>
        <p:nvSpPr>
          <p:cNvPr id="24" name="Google Shape;24;p24"/>
          <p:cNvSpPr/>
          <p:nvPr/>
        </p:nvSpPr>
        <p:spPr>
          <a:xfrm>
            <a:off x="0" y="0"/>
            <a:ext cx="9144000" cy="6858000"/>
          </a:xfrm>
          <a:prstGeom prst="rect">
            <a:avLst/>
          </a:prstGeom>
          <a:solidFill>
            <a:srgbClr val="FFFFFF"/>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Libre Baskerville"/>
              <a:ea typeface="Libre Baskerville"/>
              <a:cs typeface="Libre Baskerville"/>
              <a:sym typeface="Libre Baskerville"/>
            </a:endParaRPr>
          </a:p>
        </p:txBody>
      </p:sp>
      <p:sp>
        <p:nvSpPr>
          <p:cNvPr id="25" name="Google Shape;25;p24"/>
          <p:cNvSpPr/>
          <p:nvPr/>
        </p:nvSpPr>
        <p:spPr>
          <a:xfrm>
            <a:off x="65313" y="69755"/>
            <a:ext cx="9013372" cy="6692201"/>
          </a:xfrm>
          <a:prstGeom prst="roundRect">
            <a:avLst>
              <a:gd fmla="val 4929" name="adj"/>
            </a:avLst>
          </a:prstGeom>
          <a:blipFill rotWithShape="1">
            <a:blip r:embed="rId3">
              <a:alphaModFix/>
            </a:blip>
            <a:tile algn="tl" flip="none" tx="0" sx="55000" ty="0" sy="55000"/>
          </a:blipFill>
          <a:ln cap="sq" cmpd="sng" w="9525">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Libre Baskerville"/>
              <a:ea typeface="Libre Baskerville"/>
              <a:cs typeface="Libre Baskerville"/>
              <a:sym typeface="Libre Baskerville"/>
            </a:endParaRPr>
          </a:p>
        </p:txBody>
      </p:sp>
      <p:sp>
        <p:nvSpPr>
          <p:cNvPr id="26" name="Google Shape;26;p24"/>
          <p:cNvSpPr txBox="1"/>
          <p:nvPr>
            <p:ph idx="1" type="subTitle"/>
          </p:nvPr>
        </p:nvSpPr>
        <p:spPr>
          <a:xfrm>
            <a:off x="1295400" y="3200400"/>
            <a:ext cx="6400800" cy="1600200"/>
          </a:xfrm>
          <a:prstGeom prst="rect">
            <a:avLst/>
          </a:prstGeom>
          <a:noFill/>
          <a:ln>
            <a:noFill/>
          </a:ln>
        </p:spPr>
        <p:txBody>
          <a:bodyPr anchorCtr="0" anchor="t" bIns="45700" lIns="91425" spcFirstLastPara="1" rIns="91425" wrap="square" tIns="45700">
            <a:normAutofit/>
          </a:bodyPr>
          <a:lstStyle>
            <a:lvl1pPr lvl="0" algn="ctr">
              <a:spcBef>
                <a:spcPts val="580"/>
              </a:spcBef>
              <a:spcAft>
                <a:spcPts val="0"/>
              </a:spcAft>
              <a:buSzPts val="2210"/>
              <a:buNone/>
              <a:defRPr sz="2600">
                <a:solidFill>
                  <a:schemeClr val="dk2"/>
                </a:solidFill>
              </a:defRPr>
            </a:lvl1pPr>
            <a:lvl2pPr lvl="1" algn="ctr">
              <a:spcBef>
                <a:spcPts val="370"/>
              </a:spcBef>
              <a:spcAft>
                <a:spcPts val="0"/>
              </a:spcAft>
              <a:buSzPts val="1530"/>
              <a:buNone/>
              <a:defRPr/>
            </a:lvl2pPr>
            <a:lvl3pPr lvl="2" algn="ctr">
              <a:spcBef>
                <a:spcPts val="370"/>
              </a:spcBef>
              <a:spcAft>
                <a:spcPts val="0"/>
              </a:spcAft>
              <a:buSzPts val="1530"/>
              <a:buNone/>
              <a:defRPr/>
            </a:lvl3pPr>
            <a:lvl4pPr lvl="3" algn="ctr">
              <a:spcBef>
                <a:spcPts val="370"/>
              </a:spcBef>
              <a:spcAft>
                <a:spcPts val="0"/>
              </a:spcAft>
              <a:buSzPts val="1440"/>
              <a:buNone/>
              <a:defRPr/>
            </a:lvl4pPr>
            <a:lvl5pPr lvl="4" algn="ctr">
              <a:spcBef>
                <a:spcPts val="370"/>
              </a:spcBef>
              <a:spcAft>
                <a:spcPts val="0"/>
              </a:spcAft>
              <a:buSzPts val="1800"/>
              <a:buNone/>
              <a:defRPr/>
            </a:lvl5pPr>
            <a:lvl6pPr lvl="5" algn="ctr">
              <a:spcBef>
                <a:spcPts val="370"/>
              </a:spcBef>
              <a:spcAft>
                <a:spcPts val="0"/>
              </a:spcAft>
              <a:buSzPts val="1800"/>
              <a:buNone/>
              <a:defRPr/>
            </a:lvl6pPr>
            <a:lvl7pPr lvl="6" algn="ctr">
              <a:spcBef>
                <a:spcPts val="370"/>
              </a:spcBef>
              <a:spcAft>
                <a:spcPts val="0"/>
              </a:spcAft>
              <a:buSzPts val="1800"/>
              <a:buNone/>
              <a:defRPr/>
            </a:lvl7pPr>
            <a:lvl8pPr lvl="7" algn="ctr">
              <a:spcBef>
                <a:spcPts val="370"/>
              </a:spcBef>
              <a:spcAft>
                <a:spcPts val="0"/>
              </a:spcAft>
              <a:buSzPts val="1800"/>
              <a:buNone/>
              <a:defRPr/>
            </a:lvl8pPr>
            <a:lvl9pPr lvl="8" algn="ctr">
              <a:spcBef>
                <a:spcPts val="370"/>
              </a:spcBef>
              <a:spcAft>
                <a:spcPts val="0"/>
              </a:spcAft>
              <a:buSzPts val="1800"/>
              <a:buNone/>
              <a:defRPr/>
            </a:lvl9pPr>
          </a:lstStyle>
          <a:p/>
        </p:txBody>
      </p:sp>
      <p:sp>
        <p:nvSpPr>
          <p:cNvPr id="27" name="Google Shape;27;p24"/>
          <p:cNvSpPr txBox="1"/>
          <p:nvPr>
            <p:ph idx="10" type="dt"/>
          </p:nvPr>
        </p:nvSpPr>
        <p:spPr>
          <a:xfrm>
            <a:off x="6172200" y="6191250"/>
            <a:ext cx="2476500" cy="476250"/>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8" name="Google Shape;28;p24"/>
          <p:cNvSpPr txBox="1"/>
          <p:nvPr>
            <p:ph idx="11" type="ftr"/>
          </p:nvPr>
        </p:nvSpPr>
        <p:spPr>
          <a:xfrm>
            <a:off x="914400" y="6172200"/>
            <a:ext cx="3962400" cy="4572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9" name="Google Shape;29;p24"/>
          <p:cNvSpPr/>
          <p:nvPr>
            <p:ph idx="12" type="sldNum"/>
          </p:nvPr>
        </p:nvSpPr>
        <p:spPr>
          <a:xfrm>
            <a:off x="146304" y="6210300"/>
            <a:ext cx="457200" cy="457200"/>
          </a:xfrm>
          <a:prstGeom prst="ellipse">
            <a:avLst/>
          </a:prstGeom>
          <a:solidFill>
            <a:schemeClr val="accent1"/>
          </a:solidFill>
          <a:ln>
            <a:noFill/>
          </a:ln>
        </p:spPr>
        <p:txBody>
          <a:bodyPr anchorCtr="1" anchor="ctr" bIns="0" lIns="0" spcFirstLastPara="1" rIns="0" wrap="square" tIns="0">
            <a:noAutofit/>
          </a:bodyPr>
          <a:lstStyle>
            <a:lvl1pPr indent="0" lvl="0" marL="0" algn="ctr">
              <a:spcBef>
                <a:spcPts val="0"/>
              </a:spcBef>
              <a:buNone/>
              <a:defRPr b="0" i="0" sz="1400" u="none" cap="none" strike="noStrike">
                <a:solidFill>
                  <a:srgbClr val="FFFFFF"/>
                </a:solidFill>
                <a:latin typeface="Libre Franklin"/>
                <a:ea typeface="Libre Franklin"/>
                <a:cs typeface="Libre Franklin"/>
                <a:sym typeface="Libre Franklin"/>
              </a:defRPr>
            </a:lvl1pPr>
            <a:lvl2pPr indent="0" lvl="1" marL="0" algn="ctr">
              <a:spcBef>
                <a:spcPts val="0"/>
              </a:spcBef>
              <a:buNone/>
              <a:defRPr b="0" i="0" sz="1400" u="none" cap="none" strike="noStrike">
                <a:solidFill>
                  <a:srgbClr val="FFFFFF"/>
                </a:solidFill>
                <a:latin typeface="Libre Franklin"/>
                <a:ea typeface="Libre Franklin"/>
                <a:cs typeface="Libre Franklin"/>
                <a:sym typeface="Libre Franklin"/>
              </a:defRPr>
            </a:lvl2pPr>
            <a:lvl3pPr indent="0" lvl="2" marL="0" algn="ctr">
              <a:spcBef>
                <a:spcPts val="0"/>
              </a:spcBef>
              <a:buNone/>
              <a:defRPr b="0" i="0" sz="1400" u="none" cap="none" strike="noStrike">
                <a:solidFill>
                  <a:srgbClr val="FFFFFF"/>
                </a:solidFill>
                <a:latin typeface="Libre Franklin"/>
                <a:ea typeface="Libre Franklin"/>
                <a:cs typeface="Libre Franklin"/>
                <a:sym typeface="Libre Franklin"/>
              </a:defRPr>
            </a:lvl3pPr>
            <a:lvl4pPr indent="0" lvl="3" marL="0" algn="ctr">
              <a:spcBef>
                <a:spcPts val="0"/>
              </a:spcBef>
              <a:buNone/>
              <a:defRPr b="0" i="0" sz="1400" u="none" cap="none" strike="noStrike">
                <a:solidFill>
                  <a:srgbClr val="FFFFFF"/>
                </a:solidFill>
                <a:latin typeface="Libre Franklin"/>
                <a:ea typeface="Libre Franklin"/>
                <a:cs typeface="Libre Franklin"/>
                <a:sym typeface="Libre Franklin"/>
              </a:defRPr>
            </a:lvl4pPr>
            <a:lvl5pPr indent="0" lvl="4" marL="0" algn="ctr">
              <a:spcBef>
                <a:spcPts val="0"/>
              </a:spcBef>
              <a:buNone/>
              <a:defRPr b="0" i="0" sz="1400" u="none" cap="none" strike="noStrike">
                <a:solidFill>
                  <a:srgbClr val="FFFFFF"/>
                </a:solidFill>
                <a:latin typeface="Libre Franklin"/>
                <a:ea typeface="Libre Franklin"/>
                <a:cs typeface="Libre Franklin"/>
                <a:sym typeface="Libre Franklin"/>
              </a:defRPr>
            </a:lvl5pPr>
            <a:lvl6pPr indent="0" lvl="5" marL="0" algn="ctr">
              <a:spcBef>
                <a:spcPts val="0"/>
              </a:spcBef>
              <a:buNone/>
              <a:defRPr b="0" i="0" sz="1400" u="none" cap="none" strike="noStrike">
                <a:solidFill>
                  <a:srgbClr val="FFFFFF"/>
                </a:solidFill>
                <a:latin typeface="Libre Franklin"/>
                <a:ea typeface="Libre Franklin"/>
                <a:cs typeface="Libre Franklin"/>
                <a:sym typeface="Libre Franklin"/>
              </a:defRPr>
            </a:lvl6pPr>
            <a:lvl7pPr indent="0" lvl="6" marL="0" algn="ctr">
              <a:spcBef>
                <a:spcPts val="0"/>
              </a:spcBef>
              <a:buNone/>
              <a:defRPr b="0" i="0" sz="1400" u="none" cap="none" strike="noStrike">
                <a:solidFill>
                  <a:srgbClr val="FFFFFF"/>
                </a:solidFill>
                <a:latin typeface="Libre Franklin"/>
                <a:ea typeface="Libre Franklin"/>
                <a:cs typeface="Libre Franklin"/>
                <a:sym typeface="Libre Franklin"/>
              </a:defRPr>
            </a:lvl7pPr>
            <a:lvl8pPr indent="0" lvl="7" marL="0" algn="ctr">
              <a:spcBef>
                <a:spcPts val="0"/>
              </a:spcBef>
              <a:buNone/>
              <a:defRPr b="0" i="0" sz="1400" u="none" cap="none" strike="noStrike">
                <a:solidFill>
                  <a:srgbClr val="FFFFFF"/>
                </a:solidFill>
                <a:latin typeface="Libre Franklin"/>
                <a:ea typeface="Libre Franklin"/>
                <a:cs typeface="Libre Franklin"/>
                <a:sym typeface="Libre Franklin"/>
              </a:defRPr>
            </a:lvl8pPr>
            <a:lvl9pPr indent="0" lvl="8" marL="0" algn="ctr">
              <a:spcBef>
                <a:spcPts val="0"/>
              </a:spcBef>
              <a:buNone/>
              <a:defRPr b="0" i="0" sz="1400" u="none" cap="none" strike="noStrike">
                <a:solidFill>
                  <a:srgbClr val="FFFFFF"/>
                </a:solidFill>
                <a:latin typeface="Libre Franklin"/>
                <a:ea typeface="Libre Franklin"/>
                <a:cs typeface="Libre Franklin"/>
                <a:sym typeface="Libre Franklin"/>
              </a:defRPr>
            </a:lvl9pPr>
          </a:lstStyle>
          <a:p>
            <a:pPr indent="0" lvl="0" marL="0" rtl="0" algn="ctr">
              <a:spcBef>
                <a:spcPts val="0"/>
              </a:spcBef>
              <a:spcAft>
                <a:spcPts val="0"/>
              </a:spcAft>
              <a:buNone/>
            </a:pPr>
            <a:fld id="{00000000-1234-1234-1234-123412341234}" type="slidenum">
              <a:rPr lang="tr-TR"/>
              <a:t>‹#›</a:t>
            </a:fld>
            <a:endParaRPr/>
          </a:p>
        </p:txBody>
      </p:sp>
      <p:sp>
        <p:nvSpPr>
          <p:cNvPr id="30" name="Google Shape;30;p24"/>
          <p:cNvSpPr/>
          <p:nvPr/>
        </p:nvSpPr>
        <p:spPr>
          <a:xfrm>
            <a:off x="62931" y="1449303"/>
            <a:ext cx="9021537" cy="1527349"/>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Libre Baskerville"/>
              <a:ea typeface="Libre Baskerville"/>
              <a:cs typeface="Libre Baskerville"/>
              <a:sym typeface="Libre Baskerville"/>
            </a:endParaRPr>
          </a:p>
        </p:txBody>
      </p:sp>
      <p:sp>
        <p:nvSpPr>
          <p:cNvPr id="31" name="Google Shape;31;p24"/>
          <p:cNvSpPr/>
          <p:nvPr/>
        </p:nvSpPr>
        <p:spPr>
          <a:xfrm>
            <a:off x="62931" y="1396720"/>
            <a:ext cx="9021537" cy="120580"/>
          </a:xfrm>
          <a:prstGeom prst="rect">
            <a:avLst/>
          </a:prstGeom>
          <a:solidFill>
            <a:srgbClr val="E6AFA9"/>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Libre Baskerville"/>
              <a:ea typeface="Libre Baskerville"/>
              <a:cs typeface="Libre Baskerville"/>
              <a:sym typeface="Libre Baskerville"/>
            </a:endParaRPr>
          </a:p>
        </p:txBody>
      </p:sp>
      <p:sp>
        <p:nvSpPr>
          <p:cNvPr id="32" name="Google Shape;32;p24"/>
          <p:cNvSpPr/>
          <p:nvPr/>
        </p:nvSpPr>
        <p:spPr>
          <a:xfrm>
            <a:off x="62931" y="2976649"/>
            <a:ext cx="9021537" cy="110532"/>
          </a:xfrm>
          <a:prstGeom prst="rect">
            <a:avLst/>
          </a:prstGeom>
          <a:solidFill>
            <a:schemeClr val="accent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Libre Baskerville"/>
              <a:ea typeface="Libre Baskerville"/>
              <a:cs typeface="Libre Baskerville"/>
              <a:sym typeface="Libre Baskerville"/>
            </a:endParaRPr>
          </a:p>
        </p:txBody>
      </p:sp>
      <p:sp>
        <p:nvSpPr>
          <p:cNvPr id="33" name="Google Shape;33;p24"/>
          <p:cNvSpPr txBox="1"/>
          <p:nvPr>
            <p:ph type="ctrTitle"/>
          </p:nvPr>
        </p:nvSpPr>
        <p:spPr>
          <a:xfrm>
            <a:off x="457200" y="1505930"/>
            <a:ext cx="8229600" cy="1470025"/>
          </a:xfrm>
          <a:prstGeom prst="rect">
            <a:avLst/>
          </a:prstGeom>
          <a:noFill/>
          <a:ln>
            <a:noFill/>
          </a:ln>
        </p:spPr>
        <p:txBody>
          <a:bodyPr anchorCtr="0" anchor="ctr" bIns="91425" lIns="91425" spcFirstLastPara="1" rIns="91425" wrap="square" tIns="45700">
            <a:normAutofit/>
          </a:bodyPr>
          <a:lstStyle>
            <a:lvl1pPr lvl="0" algn="ctr">
              <a:spcBef>
                <a:spcPts val="0"/>
              </a:spcBef>
              <a:spcAft>
                <a:spcPts val="0"/>
              </a:spcAft>
              <a:buClr>
                <a:srgbClr val="FFFFFF"/>
              </a:buClr>
              <a:buSzPts val="4000"/>
              <a:buFont typeface="Libre Franklin"/>
              <a:buNone/>
              <a:defRPr>
                <a:solidFill>
                  <a:srgbClr val="FFFFFF"/>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ölüm Üstbilgisi" showMasterSp="0" type="secHead">
  <p:cSld name="SECTION_HEADER">
    <p:bg>
      <p:bgPr>
        <a:blipFill rotWithShape="1">
          <a:blip r:embed="rId2">
            <a:alphaModFix/>
          </a:blip>
          <a:tile algn="tl" flip="none" tx="0" sx="55000" ty="0" sy="55000"/>
        </a:blipFill>
      </p:bgPr>
    </p:bg>
    <p:spTree>
      <p:nvGrpSpPr>
        <p:cNvPr id="34" name="Shape 34"/>
        <p:cNvGrpSpPr/>
        <p:nvPr/>
      </p:nvGrpSpPr>
      <p:grpSpPr>
        <a:xfrm>
          <a:off x="0" y="0"/>
          <a:ext cx="0" cy="0"/>
          <a:chOff x="0" y="0"/>
          <a:chExt cx="0" cy="0"/>
        </a:xfrm>
      </p:grpSpPr>
      <p:sp>
        <p:nvSpPr>
          <p:cNvPr id="35" name="Google Shape;35;p25"/>
          <p:cNvSpPr/>
          <p:nvPr/>
        </p:nvSpPr>
        <p:spPr>
          <a:xfrm>
            <a:off x="0" y="0"/>
            <a:ext cx="9144000" cy="6858000"/>
          </a:xfrm>
          <a:prstGeom prst="rect">
            <a:avLst/>
          </a:prstGeom>
          <a:solidFill>
            <a:srgbClr val="FFFFFF"/>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Libre Baskerville"/>
              <a:ea typeface="Libre Baskerville"/>
              <a:cs typeface="Libre Baskerville"/>
              <a:sym typeface="Libre Baskerville"/>
            </a:endParaRPr>
          </a:p>
        </p:txBody>
      </p:sp>
      <p:sp>
        <p:nvSpPr>
          <p:cNvPr id="36" name="Google Shape;36;p25"/>
          <p:cNvSpPr/>
          <p:nvPr/>
        </p:nvSpPr>
        <p:spPr>
          <a:xfrm>
            <a:off x="65313" y="69755"/>
            <a:ext cx="9013372" cy="6692201"/>
          </a:xfrm>
          <a:prstGeom prst="roundRect">
            <a:avLst>
              <a:gd fmla="val 4929" name="adj"/>
            </a:avLst>
          </a:prstGeom>
          <a:blipFill rotWithShape="1">
            <a:blip r:embed="rId2">
              <a:alphaModFix/>
            </a:blip>
            <a:tile algn="tl" flip="none" tx="0" sx="55000" ty="0" sy="55000"/>
          </a:blipFill>
          <a:ln cap="sq" cmpd="sng" w="9525">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Libre Baskerville"/>
              <a:ea typeface="Libre Baskerville"/>
              <a:cs typeface="Libre Baskerville"/>
              <a:sym typeface="Libre Baskerville"/>
            </a:endParaRPr>
          </a:p>
        </p:txBody>
      </p:sp>
      <p:sp>
        <p:nvSpPr>
          <p:cNvPr id="37" name="Google Shape;37;p25"/>
          <p:cNvSpPr txBox="1"/>
          <p:nvPr>
            <p:ph type="title"/>
          </p:nvPr>
        </p:nvSpPr>
        <p:spPr>
          <a:xfrm>
            <a:off x="722313" y="952500"/>
            <a:ext cx="7772400" cy="1362075"/>
          </a:xfrm>
          <a:prstGeom prst="rect">
            <a:avLst/>
          </a:prstGeom>
          <a:noFill/>
          <a:ln>
            <a:noFill/>
          </a:ln>
        </p:spPr>
        <p:txBody>
          <a:bodyPr anchorCtr="0" anchor="b" bIns="91425" lIns="91425" spcFirstLastPara="1" rIns="91425" wrap="square" tIns="45700">
            <a:normAutofit/>
          </a:bodyPr>
          <a:lstStyle>
            <a:lvl1pPr lvl="0" algn="l">
              <a:spcBef>
                <a:spcPts val="0"/>
              </a:spcBef>
              <a:spcAft>
                <a:spcPts val="0"/>
              </a:spcAft>
              <a:buClr>
                <a:schemeClr val="dk2"/>
              </a:buClr>
              <a:buSzPts val="4000"/>
              <a:buFont typeface="Libre Franklin"/>
              <a:buNone/>
              <a:defRPr b="0" sz="4000"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8" name="Google Shape;38;p25"/>
          <p:cNvSpPr txBox="1"/>
          <p:nvPr>
            <p:ph idx="1" type="body"/>
          </p:nvPr>
        </p:nvSpPr>
        <p:spPr>
          <a:xfrm>
            <a:off x="722313" y="2547938"/>
            <a:ext cx="7772400" cy="1338262"/>
          </a:xfrm>
          <a:prstGeom prst="rect">
            <a:avLst/>
          </a:prstGeom>
          <a:noFill/>
          <a:ln>
            <a:noFill/>
          </a:ln>
        </p:spPr>
        <p:txBody>
          <a:bodyPr anchorCtr="0" anchor="t" bIns="45700" lIns="91425" spcFirstLastPara="1" rIns="91425" wrap="square" tIns="45700">
            <a:normAutofit/>
          </a:bodyPr>
          <a:lstStyle>
            <a:lvl1pPr indent="-228600" lvl="0" marL="457200" algn="l">
              <a:spcBef>
                <a:spcPts val="580"/>
              </a:spcBef>
              <a:spcAft>
                <a:spcPts val="0"/>
              </a:spcAft>
              <a:buSzPts val="2040"/>
              <a:buNone/>
              <a:defRPr sz="2400">
                <a:solidFill>
                  <a:srgbClr val="888888"/>
                </a:solidFill>
              </a:defRPr>
            </a:lvl1pPr>
            <a:lvl2pPr indent="-228600" lvl="1" marL="914400" algn="l">
              <a:spcBef>
                <a:spcPts val="370"/>
              </a:spcBef>
              <a:spcAft>
                <a:spcPts val="0"/>
              </a:spcAft>
              <a:buSzPts val="1530"/>
              <a:buNone/>
              <a:defRPr sz="1800">
                <a:solidFill>
                  <a:srgbClr val="888888"/>
                </a:solidFill>
              </a:defRPr>
            </a:lvl2pPr>
            <a:lvl3pPr indent="-228600" lvl="2" marL="1371600" algn="l">
              <a:spcBef>
                <a:spcPts val="370"/>
              </a:spcBef>
              <a:spcAft>
                <a:spcPts val="0"/>
              </a:spcAft>
              <a:buSzPts val="1360"/>
              <a:buNone/>
              <a:defRPr sz="1600">
                <a:solidFill>
                  <a:srgbClr val="888888"/>
                </a:solidFill>
              </a:defRPr>
            </a:lvl3pPr>
            <a:lvl4pPr indent="-228600" lvl="3" marL="1828800" algn="l">
              <a:spcBef>
                <a:spcPts val="370"/>
              </a:spcBef>
              <a:spcAft>
                <a:spcPts val="0"/>
              </a:spcAft>
              <a:buSzPts val="1120"/>
              <a:buNone/>
              <a:defRPr sz="1400">
                <a:solidFill>
                  <a:srgbClr val="888888"/>
                </a:solidFill>
              </a:defRPr>
            </a:lvl4pPr>
            <a:lvl5pPr indent="-228600" lvl="4" marL="2286000" algn="l">
              <a:spcBef>
                <a:spcPts val="370"/>
              </a:spcBef>
              <a:spcAft>
                <a:spcPts val="0"/>
              </a:spcAft>
              <a:buSzPts val="1400"/>
              <a:buFont typeface="Libre Baskerville"/>
              <a:buNone/>
              <a:defRPr sz="1400">
                <a:solidFill>
                  <a:srgbClr val="888888"/>
                </a:solidFill>
              </a:defRPr>
            </a:lvl5pPr>
            <a:lvl6pPr indent="-342900" lvl="5" marL="2743200" algn="l">
              <a:spcBef>
                <a:spcPts val="370"/>
              </a:spcBef>
              <a:spcAft>
                <a:spcPts val="0"/>
              </a:spcAft>
              <a:buSzPts val="1800"/>
              <a:buChar char="•"/>
              <a:defRPr/>
            </a:lvl6pPr>
            <a:lvl7pPr indent="-342900" lvl="6" marL="3200400" algn="l">
              <a:spcBef>
                <a:spcPts val="370"/>
              </a:spcBef>
              <a:spcAft>
                <a:spcPts val="0"/>
              </a:spcAft>
              <a:buSzPts val="1800"/>
              <a:buChar char="•"/>
              <a:defRPr/>
            </a:lvl7pPr>
            <a:lvl8pPr indent="-342900" lvl="7" marL="3657600" algn="l">
              <a:spcBef>
                <a:spcPts val="370"/>
              </a:spcBef>
              <a:spcAft>
                <a:spcPts val="0"/>
              </a:spcAft>
              <a:buSzPts val="1800"/>
              <a:buChar char="•"/>
              <a:defRPr/>
            </a:lvl8pPr>
            <a:lvl9pPr indent="-342900" lvl="8" marL="4114800" algn="l">
              <a:spcBef>
                <a:spcPts val="370"/>
              </a:spcBef>
              <a:spcAft>
                <a:spcPts val="0"/>
              </a:spcAft>
              <a:buSzPts val="1800"/>
              <a:buChar char="•"/>
              <a:defRPr/>
            </a:lvl9pPr>
          </a:lstStyle>
          <a:p/>
        </p:txBody>
      </p:sp>
      <p:sp>
        <p:nvSpPr>
          <p:cNvPr id="39" name="Google Shape;39;p25"/>
          <p:cNvSpPr txBox="1"/>
          <p:nvPr>
            <p:ph idx="10" type="dt"/>
          </p:nvPr>
        </p:nvSpPr>
        <p:spPr>
          <a:xfrm>
            <a:off x="6172200" y="6191250"/>
            <a:ext cx="2476500" cy="476250"/>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0" name="Google Shape;40;p25"/>
          <p:cNvSpPr txBox="1"/>
          <p:nvPr>
            <p:ph idx="11" type="ftr"/>
          </p:nvPr>
        </p:nvSpPr>
        <p:spPr>
          <a:xfrm>
            <a:off x="800100" y="6172200"/>
            <a:ext cx="4000500" cy="4572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1" name="Google Shape;41;p25"/>
          <p:cNvSpPr/>
          <p:nvPr/>
        </p:nvSpPr>
        <p:spPr>
          <a:xfrm flipH="1" rot="10800000">
            <a:off x="69412" y="2376830"/>
            <a:ext cx="9013515" cy="91440"/>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Libre Baskerville"/>
              <a:ea typeface="Libre Baskerville"/>
              <a:cs typeface="Libre Baskerville"/>
              <a:sym typeface="Libre Baskerville"/>
            </a:endParaRPr>
          </a:p>
        </p:txBody>
      </p:sp>
      <p:sp>
        <p:nvSpPr>
          <p:cNvPr id="42" name="Google Shape;42;p25"/>
          <p:cNvSpPr/>
          <p:nvPr/>
        </p:nvSpPr>
        <p:spPr>
          <a:xfrm>
            <a:off x="69146" y="2341475"/>
            <a:ext cx="9013781" cy="45719"/>
          </a:xfrm>
          <a:prstGeom prst="rect">
            <a:avLst/>
          </a:prstGeom>
          <a:solidFill>
            <a:srgbClr val="E6AFA9"/>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Libre Baskerville"/>
              <a:ea typeface="Libre Baskerville"/>
              <a:cs typeface="Libre Baskerville"/>
              <a:sym typeface="Libre Baskerville"/>
            </a:endParaRPr>
          </a:p>
        </p:txBody>
      </p:sp>
      <p:sp>
        <p:nvSpPr>
          <p:cNvPr id="43" name="Google Shape;43;p25"/>
          <p:cNvSpPr/>
          <p:nvPr/>
        </p:nvSpPr>
        <p:spPr>
          <a:xfrm>
            <a:off x="68306" y="2468880"/>
            <a:ext cx="9014621" cy="45720"/>
          </a:xfrm>
          <a:prstGeom prst="rect">
            <a:avLst/>
          </a:prstGeom>
          <a:solidFill>
            <a:schemeClr val="accent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Libre Baskerville"/>
              <a:ea typeface="Libre Baskerville"/>
              <a:cs typeface="Libre Baskerville"/>
              <a:sym typeface="Libre Baskerville"/>
            </a:endParaRPr>
          </a:p>
        </p:txBody>
      </p:sp>
      <p:sp>
        <p:nvSpPr>
          <p:cNvPr id="44" name="Google Shape;44;p25"/>
          <p:cNvSpPr/>
          <p:nvPr>
            <p:ph idx="12" type="sldNum"/>
          </p:nvPr>
        </p:nvSpPr>
        <p:spPr>
          <a:xfrm>
            <a:off x="146304" y="6208776"/>
            <a:ext cx="457200" cy="457200"/>
          </a:xfrm>
          <a:prstGeom prst="ellipse">
            <a:avLst/>
          </a:prstGeom>
          <a:solidFill>
            <a:schemeClr val="accent1"/>
          </a:solidFill>
          <a:ln>
            <a:noFill/>
          </a:ln>
        </p:spPr>
        <p:txBody>
          <a:bodyPr anchorCtr="1" anchor="ctr" bIns="0" lIns="0" spcFirstLastPara="1" rIns="0" wrap="square" tIns="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tr-T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ki İçerik" type="twoObj">
  <p:cSld name="TWO_OBJECTS">
    <p:spTree>
      <p:nvGrpSpPr>
        <p:cNvPr id="45" name="Shape 45"/>
        <p:cNvGrpSpPr/>
        <p:nvPr/>
      </p:nvGrpSpPr>
      <p:grpSpPr>
        <a:xfrm>
          <a:off x="0" y="0"/>
          <a:ext cx="0" cy="0"/>
          <a:chOff x="0" y="0"/>
          <a:chExt cx="0" cy="0"/>
        </a:xfrm>
      </p:grpSpPr>
      <p:sp>
        <p:nvSpPr>
          <p:cNvPr id="46" name="Google Shape;46;p26"/>
          <p:cNvSpPr txBox="1"/>
          <p:nvPr>
            <p:ph type="title"/>
          </p:nvPr>
        </p:nvSpPr>
        <p:spPr>
          <a:xfrm>
            <a:off x="914400" y="274638"/>
            <a:ext cx="7772400" cy="1143000"/>
          </a:xfrm>
          <a:prstGeom prst="rect">
            <a:avLst/>
          </a:prstGeom>
          <a:noFill/>
          <a:ln>
            <a:noFill/>
          </a:ln>
        </p:spPr>
        <p:txBody>
          <a:bodyPr anchorCtr="0" anchor="b" bIns="91425" lIns="91425" spcFirstLastPara="1" rIns="91425" wrap="square" tIns="45700">
            <a:normAutofit/>
          </a:bodyPr>
          <a:lstStyle>
            <a:lvl1pPr lvl="0" algn="l">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7" name="Google Shape;47;p26"/>
          <p:cNvSpPr txBox="1"/>
          <p:nvPr>
            <p:ph idx="10" type="dt"/>
          </p:nvPr>
        </p:nvSpPr>
        <p:spPr>
          <a:xfrm>
            <a:off x="6172200" y="6191250"/>
            <a:ext cx="2476500" cy="476250"/>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26"/>
          <p:cNvSpPr txBox="1"/>
          <p:nvPr>
            <p:ph idx="11" type="ftr"/>
          </p:nvPr>
        </p:nvSpPr>
        <p:spPr>
          <a:xfrm>
            <a:off x="914400" y="6172200"/>
            <a:ext cx="3962400" cy="4572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9" name="Google Shape;49;p26"/>
          <p:cNvSpPr/>
          <p:nvPr>
            <p:ph idx="12" type="sldNum"/>
          </p:nvPr>
        </p:nvSpPr>
        <p:spPr>
          <a:xfrm>
            <a:off x="146304" y="6210300"/>
            <a:ext cx="457200" cy="457200"/>
          </a:xfrm>
          <a:prstGeom prst="ellipse">
            <a:avLst/>
          </a:prstGeom>
          <a:solidFill>
            <a:schemeClr val="accent1"/>
          </a:solidFill>
          <a:ln>
            <a:noFill/>
          </a:ln>
        </p:spPr>
        <p:txBody>
          <a:bodyPr anchorCtr="1" anchor="ctr" bIns="0" lIns="0" spcFirstLastPara="1" rIns="0" wrap="square" tIns="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tr-TR"/>
              <a:t>‹#›</a:t>
            </a:fld>
            <a:endParaRPr/>
          </a:p>
        </p:txBody>
      </p:sp>
      <p:sp>
        <p:nvSpPr>
          <p:cNvPr id="50" name="Google Shape;50;p26"/>
          <p:cNvSpPr txBox="1"/>
          <p:nvPr>
            <p:ph idx="1" type="body"/>
          </p:nvPr>
        </p:nvSpPr>
        <p:spPr>
          <a:xfrm>
            <a:off x="914400" y="1447800"/>
            <a:ext cx="3749040" cy="4572000"/>
          </a:xfrm>
          <a:prstGeom prst="rect">
            <a:avLst/>
          </a:prstGeom>
          <a:noFill/>
          <a:ln>
            <a:noFill/>
          </a:ln>
        </p:spPr>
        <p:txBody>
          <a:bodyPr anchorCtr="0" anchor="t" bIns="45700" lIns="91425" spcFirstLastPara="1" rIns="91425" wrap="square" tIns="45700">
            <a:normAutofit/>
          </a:bodyPr>
          <a:lstStyle>
            <a:lvl1pPr indent="-325755" lvl="0" marL="457200" algn="l">
              <a:spcBef>
                <a:spcPts val="580"/>
              </a:spcBef>
              <a:spcAft>
                <a:spcPts val="0"/>
              </a:spcAft>
              <a:buSzPts val="1530"/>
              <a:buChar char="⚫"/>
              <a:defRPr/>
            </a:lvl1pPr>
            <a:lvl2pPr indent="-325755" lvl="1" marL="914400" algn="l">
              <a:spcBef>
                <a:spcPts val="370"/>
              </a:spcBef>
              <a:spcAft>
                <a:spcPts val="0"/>
              </a:spcAft>
              <a:buSzPts val="1530"/>
              <a:buChar char="⚫"/>
              <a:defRPr/>
            </a:lvl2pPr>
            <a:lvl3pPr indent="-325755" lvl="2" marL="1371600" algn="l">
              <a:spcBef>
                <a:spcPts val="370"/>
              </a:spcBef>
              <a:spcAft>
                <a:spcPts val="0"/>
              </a:spcAft>
              <a:buSzPts val="1530"/>
              <a:buChar char="⚫"/>
              <a:defRPr/>
            </a:lvl3pPr>
            <a:lvl4pPr indent="-320039" lvl="3" marL="1828800" algn="l">
              <a:spcBef>
                <a:spcPts val="370"/>
              </a:spcBef>
              <a:spcAft>
                <a:spcPts val="0"/>
              </a:spcAft>
              <a:buSzPts val="1440"/>
              <a:buChar char="⚫"/>
              <a:defRPr/>
            </a:lvl4pPr>
            <a:lvl5pPr indent="-342900" lvl="4" marL="2286000" algn="l">
              <a:spcBef>
                <a:spcPts val="370"/>
              </a:spcBef>
              <a:spcAft>
                <a:spcPts val="0"/>
              </a:spcAft>
              <a:buSzPts val="1800"/>
              <a:buChar char="o"/>
              <a:defRPr/>
            </a:lvl5pPr>
            <a:lvl6pPr indent="-342900" lvl="5" marL="2743200" algn="l">
              <a:spcBef>
                <a:spcPts val="370"/>
              </a:spcBef>
              <a:spcAft>
                <a:spcPts val="0"/>
              </a:spcAft>
              <a:buSzPts val="1800"/>
              <a:buChar char="•"/>
              <a:defRPr/>
            </a:lvl6pPr>
            <a:lvl7pPr indent="-342900" lvl="6" marL="3200400" algn="l">
              <a:spcBef>
                <a:spcPts val="370"/>
              </a:spcBef>
              <a:spcAft>
                <a:spcPts val="0"/>
              </a:spcAft>
              <a:buSzPts val="1800"/>
              <a:buChar char="•"/>
              <a:defRPr/>
            </a:lvl7pPr>
            <a:lvl8pPr indent="-342900" lvl="7" marL="3657600" algn="l">
              <a:spcBef>
                <a:spcPts val="370"/>
              </a:spcBef>
              <a:spcAft>
                <a:spcPts val="0"/>
              </a:spcAft>
              <a:buSzPts val="1800"/>
              <a:buChar char="•"/>
              <a:defRPr/>
            </a:lvl8pPr>
            <a:lvl9pPr indent="-342900" lvl="8" marL="4114800" algn="l">
              <a:spcBef>
                <a:spcPts val="370"/>
              </a:spcBef>
              <a:spcAft>
                <a:spcPts val="0"/>
              </a:spcAft>
              <a:buSzPts val="1800"/>
              <a:buChar char="•"/>
              <a:defRPr/>
            </a:lvl9pPr>
          </a:lstStyle>
          <a:p/>
        </p:txBody>
      </p:sp>
      <p:sp>
        <p:nvSpPr>
          <p:cNvPr id="51" name="Google Shape;51;p26"/>
          <p:cNvSpPr txBox="1"/>
          <p:nvPr>
            <p:ph idx="2" type="body"/>
          </p:nvPr>
        </p:nvSpPr>
        <p:spPr>
          <a:xfrm>
            <a:off x="4933950" y="1447800"/>
            <a:ext cx="3749040" cy="4572000"/>
          </a:xfrm>
          <a:prstGeom prst="rect">
            <a:avLst/>
          </a:prstGeom>
          <a:noFill/>
          <a:ln>
            <a:noFill/>
          </a:ln>
        </p:spPr>
        <p:txBody>
          <a:bodyPr anchorCtr="0" anchor="t" bIns="45700" lIns="91425" spcFirstLastPara="1" rIns="91425" wrap="square" tIns="45700">
            <a:normAutofit/>
          </a:bodyPr>
          <a:lstStyle>
            <a:lvl1pPr indent="-325755" lvl="0" marL="457200" algn="l">
              <a:spcBef>
                <a:spcPts val="580"/>
              </a:spcBef>
              <a:spcAft>
                <a:spcPts val="0"/>
              </a:spcAft>
              <a:buSzPts val="1530"/>
              <a:buChar char="⚫"/>
              <a:defRPr/>
            </a:lvl1pPr>
            <a:lvl2pPr indent="-325755" lvl="1" marL="914400" algn="l">
              <a:spcBef>
                <a:spcPts val="370"/>
              </a:spcBef>
              <a:spcAft>
                <a:spcPts val="0"/>
              </a:spcAft>
              <a:buSzPts val="1530"/>
              <a:buChar char="⚫"/>
              <a:defRPr/>
            </a:lvl2pPr>
            <a:lvl3pPr indent="-325755" lvl="2" marL="1371600" algn="l">
              <a:spcBef>
                <a:spcPts val="370"/>
              </a:spcBef>
              <a:spcAft>
                <a:spcPts val="0"/>
              </a:spcAft>
              <a:buSzPts val="1530"/>
              <a:buChar char="⚫"/>
              <a:defRPr/>
            </a:lvl3pPr>
            <a:lvl4pPr indent="-320039" lvl="3" marL="1828800" algn="l">
              <a:spcBef>
                <a:spcPts val="370"/>
              </a:spcBef>
              <a:spcAft>
                <a:spcPts val="0"/>
              </a:spcAft>
              <a:buSzPts val="1440"/>
              <a:buChar char="⚫"/>
              <a:defRPr/>
            </a:lvl4pPr>
            <a:lvl5pPr indent="-342900" lvl="4" marL="2286000" algn="l">
              <a:spcBef>
                <a:spcPts val="370"/>
              </a:spcBef>
              <a:spcAft>
                <a:spcPts val="0"/>
              </a:spcAft>
              <a:buSzPts val="1800"/>
              <a:buChar char="o"/>
              <a:defRPr/>
            </a:lvl5pPr>
            <a:lvl6pPr indent="-342900" lvl="5" marL="2743200" algn="l">
              <a:spcBef>
                <a:spcPts val="370"/>
              </a:spcBef>
              <a:spcAft>
                <a:spcPts val="0"/>
              </a:spcAft>
              <a:buSzPts val="1800"/>
              <a:buChar char="•"/>
              <a:defRPr/>
            </a:lvl6pPr>
            <a:lvl7pPr indent="-342900" lvl="6" marL="3200400" algn="l">
              <a:spcBef>
                <a:spcPts val="370"/>
              </a:spcBef>
              <a:spcAft>
                <a:spcPts val="0"/>
              </a:spcAft>
              <a:buSzPts val="1800"/>
              <a:buChar char="•"/>
              <a:defRPr/>
            </a:lvl7pPr>
            <a:lvl8pPr indent="-342900" lvl="7" marL="3657600" algn="l">
              <a:spcBef>
                <a:spcPts val="370"/>
              </a:spcBef>
              <a:spcAft>
                <a:spcPts val="0"/>
              </a:spcAft>
              <a:buSzPts val="1800"/>
              <a:buChar char="•"/>
              <a:defRPr/>
            </a:lvl8pPr>
            <a:lvl9pPr indent="-342900" lvl="8" marL="4114800" algn="l">
              <a:spcBef>
                <a:spcPts val="370"/>
              </a:spcBef>
              <a:spcAft>
                <a:spcPts val="0"/>
              </a:spcAft>
              <a:buSzPts val="1800"/>
              <a:buChar char="•"/>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Karşılaştırma" type="twoTxTwoObj">
  <p:cSld name="TWO_OBJECTS_WITH_TEXT">
    <p:spTree>
      <p:nvGrpSpPr>
        <p:cNvPr id="52" name="Shape 52"/>
        <p:cNvGrpSpPr/>
        <p:nvPr/>
      </p:nvGrpSpPr>
      <p:grpSpPr>
        <a:xfrm>
          <a:off x="0" y="0"/>
          <a:ext cx="0" cy="0"/>
          <a:chOff x="0" y="0"/>
          <a:chExt cx="0" cy="0"/>
        </a:xfrm>
      </p:grpSpPr>
      <p:sp>
        <p:nvSpPr>
          <p:cNvPr id="53" name="Google Shape;53;p27"/>
          <p:cNvSpPr txBox="1"/>
          <p:nvPr>
            <p:ph type="title"/>
          </p:nvPr>
        </p:nvSpPr>
        <p:spPr>
          <a:xfrm>
            <a:off x="914400" y="273050"/>
            <a:ext cx="7772400" cy="1143000"/>
          </a:xfrm>
          <a:prstGeom prst="rect">
            <a:avLst/>
          </a:prstGeom>
          <a:noFill/>
          <a:ln>
            <a:noFill/>
          </a:ln>
        </p:spPr>
        <p:txBody>
          <a:bodyPr anchorCtr="0" anchor="b" bIns="91425" lIns="91425" spcFirstLastPara="1" rIns="91425" wrap="square" tIns="45700">
            <a:normAutofit/>
          </a:bodyPr>
          <a:lstStyle>
            <a:lvl1pPr lvl="0" algn="l">
              <a:spcBef>
                <a:spcPts val="0"/>
              </a:spcBef>
              <a:spcAft>
                <a:spcPts val="0"/>
              </a:spcAft>
              <a:buClr>
                <a:schemeClr val="dk2"/>
              </a:buClr>
              <a:buSzPts val="4000"/>
              <a:buFont typeface="Libre Franklin"/>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4" name="Google Shape;54;p27"/>
          <p:cNvSpPr txBox="1"/>
          <p:nvPr>
            <p:ph idx="1" type="body"/>
          </p:nvPr>
        </p:nvSpPr>
        <p:spPr>
          <a:xfrm>
            <a:off x="914400" y="1447800"/>
            <a:ext cx="3733800" cy="762000"/>
          </a:xfrm>
          <a:prstGeom prst="rect">
            <a:avLst/>
          </a:prstGeom>
          <a:noFill/>
          <a:ln>
            <a:noFill/>
          </a:ln>
        </p:spPr>
        <p:txBody>
          <a:bodyPr anchorCtr="0" anchor="b" bIns="45700" lIns="91425" spcFirstLastPara="1" rIns="91425" wrap="square" tIns="45700">
            <a:noAutofit/>
          </a:bodyPr>
          <a:lstStyle>
            <a:lvl1pPr indent="-228600" lvl="0" marL="457200" algn="l">
              <a:spcBef>
                <a:spcPts val="580"/>
              </a:spcBef>
              <a:spcAft>
                <a:spcPts val="0"/>
              </a:spcAft>
              <a:buSzPts val="2040"/>
              <a:buNone/>
              <a:defRPr b="1" sz="2400">
                <a:solidFill>
                  <a:schemeClr val="accent1"/>
                </a:solidFill>
                <a:latin typeface="Libre Franklin"/>
                <a:ea typeface="Libre Franklin"/>
                <a:cs typeface="Libre Franklin"/>
                <a:sym typeface="Libre Franklin"/>
              </a:defRPr>
            </a:lvl1pPr>
            <a:lvl2pPr indent="-228600" lvl="1" marL="914400" algn="l">
              <a:spcBef>
                <a:spcPts val="370"/>
              </a:spcBef>
              <a:spcAft>
                <a:spcPts val="0"/>
              </a:spcAft>
              <a:buSzPts val="1700"/>
              <a:buNone/>
              <a:defRPr b="1" sz="2000"/>
            </a:lvl2pPr>
            <a:lvl3pPr indent="-228600" lvl="2" marL="1371600" algn="l">
              <a:spcBef>
                <a:spcPts val="370"/>
              </a:spcBef>
              <a:spcAft>
                <a:spcPts val="0"/>
              </a:spcAft>
              <a:buSzPts val="1530"/>
              <a:buNone/>
              <a:defRPr b="1" sz="1800"/>
            </a:lvl3pPr>
            <a:lvl4pPr indent="-228600" lvl="3" marL="1828800" algn="l">
              <a:spcBef>
                <a:spcPts val="370"/>
              </a:spcBef>
              <a:spcAft>
                <a:spcPts val="0"/>
              </a:spcAft>
              <a:buSzPts val="1280"/>
              <a:buNone/>
              <a:defRPr b="1" sz="1600"/>
            </a:lvl4pPr>
            <a:lvl5pPr indent="-228600" lvl="4" marL="2286000" algn="l">
              <a:spcBef>
                <a:spcPts val="370"/>
              </a:spcBef>
              <a:spcAft>
                <a:spcPts val="0"/>
              </a:spcAft>
              <a:buSzPts val="1600"/>
              <a:buFont typeface="Libre Baskerville"/>
              <a:buNone/>
              <a:defRPr b="1" sz="1600"/>
            </a:lvl5pPr>
            <a:lvl6pPr indent="-342900" lvl="5" marL="2743200" algn="l">
              <a:spcBef>
                <a:spcPts val="370"/>
              </a:spcBef>
              <a:spcAft>
                <a:spcPts val="0"/>
              </a:spcAft>
              <a:buSzPts val="1800"/>
              <a:buChar char="•"/>
              <a:defRPr/>
            </a:lvl6pPr>
            <a:lvl7pPr indent="-342900" lvl="6" marL="3200400" algn="l">
              <a:spcBef>
                <a:spcPts val="370"/>
              </a:spcBef>
              <a:spcAft>
                <a:spcPts val="0"/>
              </a:spcAft>
              <a:buSzPts val="1800"/>
              <a:buChar char="•"/>
              <a:defRPr/>
            </a:lvl7pPr>
            <a:lvl8pPr indent="-342900" lvl="7" marL="3657600" algn="l">
              <a:spcBef>
                <a:spcPts val="370"/>
              </a:spcBef>
              <a:spcAft>
                <a:spcPts val="0"/>
              </a:spcAft>
              <a:buSzPts val="1800"/>
              <a:buChar char="•"/>
              <a:defRPr/>
            </a:lvl8pPr>
            <a:lvl9pPr indent="-342900" lvl="8" marL="4114800" algn="l">
              <a:spcBef>
                <a:spcPts val="370"/>
              </a:spcBef>
              <a:spcAft>
                <a:spcPts val="0"/>
              </a:spcAft>
              <a:buSzPts val="1800"/>
              <a:buChar char="•"/>
              <a:defRPr/>
            </a:lvl9pPr>
          </a:lstStyle>
          <a:p/>
        </p:txBody>
      </p:sp>
      <p:sp>
        <p:nvSpPr>
          <p:cNvPr id="55" name="Google Shape;55;p27"/>
          <p:cNvSpPr txBox="1"/>
          <p:nvPr>
            <p:ph idx="2" type="body"/>
          </p:nvPr>
        </p:nvSpPr>
        <p:spPr>
          <a:xfrm>
            <a:off x="4953000" y="1447800"/>
            <a:ext cx="3733800" cy="762000"/>
          </a:xfrm>
          <a:prstGeom prst="rect">
            <a:avLst/>
          </a:prstGeom>
          <a:noFill/>
          <a:ln>
            <a:noFill/>
          </a:ln>
        </p:spPr>
        <p:txBody>
          <a:bodyPr anchorCtr="0" anchor="b" bIns="45700" lIns="91425" spcFirstLastPara="1" rIns="91425" wrap="square" tIns="45700">
            <a:noAutofit/>
          </a:bodyPr>
          <a:lstStyle>
            <a:lvl1pPr indent="-228600" lvl="0" marL="457200" algn="l">
              <a:spcBef>
                <a:spcPts val="580"/>
              </a:spcBef>
              <a:spcAft>
                <a:spcPts val="0"/>
              </a:spcAft>
              <a:buSzPts val="2040"/>
              <a:buNone/>
              <a:defRPr b="1" sz="2400">
                <a:solidFill>
                  <a:schemeClr val="accent1"/>
                </a:solidFill>
                <a:latin typeface="Libre Franklin"/>
                <a:ea typeface="Libre Franklin"/>
                <a:cs typeface="Libre Franklin"/>
                <a:sym typeface="Libre Franklin"/>
              </a:defRPr>
            </a:lvl1pPr>
            <a:lvl2pPr indent="-228600" lvl="1" marL="914400" algn="l">
              <a:spcBef>
                <a:spcPts val="370"/>
              </a:spcBef>
              <a:spcAft>
                <a:spcPts val="0"/>
              </a:spcAft>
              <a:buSzPts val="1700"/>
              <a:buNone/>
              <a:defRPr b="1" sz="2000"/>
            </a:lvl2pPr>
            <a:lvl3pPr indent="-228600" lvl="2" marL="1371600" algn="l">
              <a:spcBef>
                <a:spcPts val="370"/>
              </a:spcBef>
              <a:spcAft>
                <a:spcPts val="0"/>
              </a:spcAft>
              <a:buSzPts val="1530"/>
              <a:buNone/>
              <a:defRPr b="1" sz="1800"/>
            </a:lvl3pPr>
            <a:lvl4pPr indent="-228600" lvl="3" marL="1828800" algn="l">
              <a:spcBef>
                <a:spcPts val="370"/>
              </a:spcBef>
              <a:spcAft>
                <a:spcPts val="0"/>
              </a:spcAft>
              <a:buSzPts val="1280"/>
              <a:buNone/>
              <a:defRPr b="1" sz="1600"/>
            </a:lvl4pPr>
            <a:lvl5pPr indent="-228600" lvl="4" marL="2286000" algn="l">
              <a:spcBef>
                <a:spcPts val="370"/>
              </a:spcBef>
              <a:spcAft>
                <a:spcPts val="0"/>
              </a:spcAft>
              <a:buSzPts val="1600"/>
              <a:buFont typeface="Libre Baskerville"/>
              <a:buNone/>
              <a:defRPr b="1" sz="1600"/>
            </a:lvl5pPr>
            <a:lvl6pPr indent="-342900" lvl="5" marL="2743200" algn="l">
              <a:spcBef>
                <a:spcPts val="370"/>
              </a:spcBef>
              <a:spcAft>
                <a:spcPts val="0"/>
              </a:spcAft>
              <a:buSzPts val="1800"/>
              <a:buChar char="•"/>
              <a:defRPr/>
            </a:lvl6pPr>
            <a:lvl7pPr indent="-342900" lvl="6" marL="3200400" algn="l">
              <a:spcBef>
                <a:spcPts val="370"/>
              </a:spcBef>
              <a:spcAft>
                <a:spcPts val="0"/>
              </a:spcAft>
              <a:buSzPts val="1800"/>
              <a:buChar char="•"/>
              <a:defRPr/>
            </a:lvl7pPr>
            <a:lvl8pPr indent="-342900" lvl="7" marL="3657600" algn="l">
              <a:spcBef>
                <a:spcPts val="370"/>
              </a:spcBef>
              <a:spcAft>
                <a:spcPts val="0"/>
              </a:spcAft>
              <a:buSzPts val="1800"/>
              <a:buChar char="•"/>
              <a:defRPr/>
            </a:lvl8pPr>
            <a:lvl9pPr indent="-342900" lvl="8" marL="4114800" algn="l">
              <a:spcBef>
                <a:spcPts val="370"/>
              </a:spcBef>
              <a:spcAft>
                <a:spcPts val="0"/>
              </a:spcAft>
              <a:buSzPts val="1800"/>
              <a:buChar char="•"/>
              <a:defRPr/>
            </a:lvl9pPr>
          </a:lstStyle>
          <a:p/>
        </p:txBody>
      </p:sp>
      <p:sp>
        <p:nvSpPr>
          <p:cNvPr id="56" name="Google Shape;56;p27"/>
          <p:cNvSpPr txBox="1"/>
          <p:nvPr>
            <p:ph idx="10" type="dt"/>
          </p:nvPr>
        </p:nvSpPr>
        <p:spPr>
          <a:xfrm>
            <a:off x="6172200" y="6191250"/>
            <a:ext cx="2476500" cy="476250"/>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7" name="Google Shape;57;p27"/>
          <p:cNvSpPr txBox="1"/>
          <p:nvPr>
            <p:ph idx="11" type="ftr"/>
          </p:nvPr>
        </p:nvSpPr>
        <p:spPr>
          <a:xfrm>
            <a:off x="914400" y="6172200"/>
            <a:ext cx="3962400" cy="4572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8" name="Google Shape;58;p27"/>
          <p:cNvSpPr/>
          <p:nvPr>
            <p:ph idx="12" type="sldNum"/>
          </p:nvPr>
        </p:nvSpPr>
        <p:spPr>
          <a:xfrm>
            <a:off x="146304" y="6210300"/>
            <a:ext cx="457200" cy="457200"/>
          </a:xfrm>
          <a:prstGeom prst="ellipse">
            <a:avLst/>
          </a:prstGeom>
          <a:solidFill>
            <a:schemeClr val="accent1"/>
          </a:solidFill>
          <a:ln>
            <a:noFill/>
          </a:ln>
        </p:spPr>
        <p:txBody>
          <a:bodyPr anchorCtr="1" anchor="ctr" bIns="0" lIns="0" spcFirstLastPara="1" rIns="0" wrap="square" tIns="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tr-TR"/>
              <a:t>‹#›</a:t>
            </a:fld>
            <a:endParaRPr/>
          </a:p>
        </p:txBody>
      </p:sp>
      <p:sp>
        <p:nvSpPr>
          <p:cNvPr id="59" name="Google Shape;59;p27"/>
          <p:cNvSpPr txBox="1"/>
          <p:nvPr>
            <p:ph idx="3" type="body"/>
          </p:nvPr>
        </p:nvSpPr>
        <p:spPr>
          <a:xfrm>
            <a:off x="914400" y="2247900"/>
            <a:ext cx="3733800" cy="3886200"/>
          </a:xfrm>
          <a:prstGeom prst="rect">
            <a:avLst/>
          </a:prstGeom>
          <a:noFill/>
          <a:ln>
            <a:noFill/>
          </a:ln>
        </p:spPr>
        <p:txBody>
          <a:bodyPr anchorCtr="0" anchor="t" bIns="45700" lIns="91425" spcFirstLastPara="1" rIns="91425" wrap="square" tIns="45700">
            <a:normAutofit/>
          </a:bodyPr>
          <a:lstStyle>
            <a:lvl1pPr indent="-325755" lvl="0" marL="457200" algn="l">
              <a:spcBef>
                <a:spcPts val="580"/>
              </a:spcBef>
              <a:spcAft>
                <a:spcPts val="0"/>
              </a:spcAft>
              <a:buSzPts val="1530"/>
              <a:buChar char="⚫"/>
              <a:defRPr/>
            </a:lvl1pPr>
            <a:lvl2pPr indent="-325755" lvl="1" marL="914400" algn="l">
              <a:spcBef>
                <a:spcPts val="370"/>
              </a:spcBef>
              <a:spcAft>
                <a:spcPts val="0"/>
              </a:spcAft>
              <a:buSzPts val="1530"/>
              <a:buChar char="⚫"/>
              <a:defRPr/>
            </a:lvl2pPr>
            <a:lvl3pPr indent="-325755" lvl="2" marL="1371600" algn="l">
              <a:spcBef>
                <a:spcPts val="370"/>
              </a:spcBef>
              <a:spcAft>
                <a:spcPts val="0"/>
              </a:spcAft>
              <a:buSzPts val="1530"/>
              <a:buChar char="⚫"/>
              <a:defRPr/>
            </a:lvl3pPr>
            <a:lvl4pPr indent="-320039" lvl="3" marL="1828800" algn="l">
              <a:spcBef>
                <a:spcPts val="370"/>
              </a:spcBef>
              <a:spcAft>
                <a:spcPts val="0"/>
              </a:spcAft>
              <a:buSzPts val="1440"/>
              <a:buChar char="⚫"/>
              <a:defRPr/>
            </a:lvl4pPr>
            <a:lvl5pPr indent="-342900" lvl="4" marL="2286000" algn="l">
              <a:spcBef>
                <a:spcPts val="370"/>
              </a:spcBef>
              <a:spcAft>
                <a:spcPts val="0"/>
              </a:spcAft>
              <a:buSzPts val="1800"/>
              <a:buChar char="o"/>
              <a:defRPr/>
            </a:lvl5pPr>
            <a:lvl6pPr indent="-342900" lvl="5" marL="2743200" algn="l">
              <a:spcBef>
                <a:spcPts val="370"/>
              </a:spcBef>
              <a:spcAft>
                <a:spcPts val="0"/>
              </a:spcAft>
              <a:buSzPts val="1800"/>
              <a:buChar char="•"/>
              <a:defRPr/>
            </a:lvl6pPr>
            <a:lvl7pPr indent="-342900" lvl="6" marL="3200400" algn="l">
              <a:spcBef>
                <a:spcPts val="370"/>
              </a:spcBef>
              <a:spcAft>
                <a:spcPts val="0"/>
              </a:spcAft>
              <a:buSzPts val="1800"/>
              <a:buChar char="•"/>
              <a:defRPr/>
            </a:lvl7pPr>
            <a:lvl8pPr indent="-342900" lvl="7" marL="3657600" algn="l">
              <a:spcBef>
                <a:spcPts val="370"/>
              </a:spcBef>
              <a:spcAft>
                <a:spcPts val="0"/>
              </a:spcAft>
              <a:buSzPts val="1800"/>
              <a:buChar char="•"/>
              <a:defRPr/>
            </a:lvl8pPr>
            <a:lvl9pPr indent="-342900" lvl="8" marL="4114800" algn="l">
              <a:spcBef>
                <a:spcPts val="370"/>
              </a:spcBef>
              <a:spcAft>
                <a:spcPts val="0"/>
              </a:spcAft>
              <a:buSzPts val="1800"/>
              <a:buChar char="•"/>
              <a:defRPr/>
            </a:lvl9pPr>
          </a:lstStyle>
          <a:p/>
        </p:txBody>
      </p:sp>
      <p:sp>
        <p:nvSpPr>
          <p:cNvPr id="60" name="Google Shape;60;p27"/>
          <p:cNvSpPr txBox="1"/>
          <p:nvPr>
            <p:ph idx="4" type="body"/>
          </p:nvPr>
        </p:nvSpPr>
        <p:spPr>
          <a:xfrm>
            <a:off x="4953000" y="2247900"/>
            <a:ext cx="3733800" cy="3886200"/>
          </a:xfrm>
          <a:prstGeom prst="rect">
            <a:avLst/>
          </a:prstGeom>
          <a:noFill/>
          <a:ln>
            <a:noFill/>
          </a:ln>
        </p:spPr>
        <p:txBody>
          <a:bodyPr anchorCtr="0" anchor="t" bIns="45700" lIns="91425" spcFirstLastPara="1" rIns="91425" wrap="square" tIns="45700">
            <a:normAutofit/>
          </a:bodyPr>
          <a:lstStyle>
            <a:lvl1pPr indent="-325755" lvl="0" marL="457200" algn="l">
              <a:spcBef>
                <a:spcPts val="580"/>
              </a:spcBef>
              <a:spcAft>
                <a:spcPts val="0"/>
              </a:spcAft>
              <a:buSzPts val="1530"/>
              <a:buChar char="⚫"/>
              <a:defRPr/>
            </a:lvl1pPr>
            <a:lvl2pPr indent="-325755" lvl="1" marL="914400" algn="l">
              <a:spcBef>
                <a:spcPts val="370"/>
              </a:spcBef>
              <a:spcAft>
                <a:spcPts val="0"/>
              </a:spcAft>
              <a:buSzPts val="1530"/>
              <a:buChar char="⚫"/>
              <a:defRPr/>
            </a:lvl2pPr>
            <a:lvl3pPr indent="-325755" lvl="2" marL="1371600" algn="l">
              <a:spcBef>
                <a:spcPts val="370"/>
              </a:spcBef>
              <a:spcAft>
                <a:spcPts val="0"/>
              </a:spcAft>
              <a:buSzPts val="1530"/>
              <a:buChar char="⚫"/>
              <a:defRPr/>
            </a:lvl3pPr>
            <a:lvl4pPr indent="-320039" lvl="3" marL="1828800" algn="l">
              <a:spcBef>
                <a:spcPts val="370"/>
              </a:spcBef>
              <a:spcAft>
                <a:spcPts val="0"/>
              </a:spcAft>
              <a:buSzPts val="1440"/>
              <a:buChar char="⚫"/>
              <a:defRPr/>
            </a:lvl4pPr>
            <a:lvl5pPr indent="-342900" lvl="4" marL="2286000" algn="l">
              <a:spcBef>
                <a:spcPts val="370"/>
              </a:spcBef>
              <a:spcAft>
                <a:spcPts val="0"/>
              </a:spcAft>
              <a:buSzPts val="1800"/>
              <a:buChar char="o"/>
              <a:defRPr/>
            </a:lvl5pPr>
            <a:lvl6pPr indent="-342900" lvl="5" marL="2743200" algn="l">
              <a:spcBef>
                <a:spcPts val="370"/>
              </a:spcBef>
              <a:spcAft>
                <a:spcPts val="0"/>
              </a:spcAft>
              <a:buSzPts val="1800"/>
              <a:buChar char="•"/>
              <a:defRPr/>
            </a:lvl6pPr>
            <a:lvl7pPr indent="-342900" lvl="6" marL="3200400" algn="l">
              <a:spcBef>
                <a:spcPts val="370"/>
              </a:spcBef>
              <a:spcAft>
                <a:spcPts val="0"/>
              </a:spcAft>
              <a:buSzPts val="1800"/>
              <a:buChar char="•"/>
              <a:defRPr/>
            </a:lvl7pPr>
            <a:lvl8pPr indent="-342900" lvl="7" marL="3657600" algn="l">
              <a:spcBef>
                <a:spcPts val="370"/>
              </a:spcBef>
              <a:spcAft>
                <a:spcPts val="0"/>
              </a:spcAft>
              <a:buSzPts val="1800"/>
              <a:buChar char="•"/>
              <a:defRPr/>
            </a:lvl8pPr>
            <a:lvl9pPr indent="-342900" lvl="8" marL="4114800" algn="l">
              <a:spcBef>
                <a:spcPts val="370"/>
              </a:spcBef>
              <a:spcAft>
                <a:spcPts val="0"/>
              </a:spcAft>
              <a:buSzPts val="1800"/>
              <a:buChar char="•"/>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Yalnızca Başlık" type="titleOnly">
  <p:cSld name="TITLE_ONLY">
    <p:spTree>
      <p:nvGrpSpPr>
        <p:cNvPr id="61" name="Shape 61"/>
        <p:cNvGrpSpPr/>
        <p:nvPr/>
      </p:nvGrpSpPr>
      <p:grpSpPr>
        <a:xfrm>
          <a:off x="0" y="0"/>
          <a:ext cx="0" cy="0"/>
          <a:chOff x="0" y="0"/>
          <a:chExt cx="0" cy="0"/>
        </a:xfrm>
      </p:grpSpPr>
      <p:sp>
        <p:nvSpPr>
          <p:cNvPr id="62" name="Google Shape;62;p28"/>
          <p:cNvSpPr txBox="1"/>
          <p:nvPr>
            <p:ph type="title"/>
          </p:nvPr>
        </p:nvSpPr>
        <p:spPr>
          <a:xfrm>
            <a:off x="914400" y="274638"/>
            <a:ext cx="7772400" cy="1143000"/>
          </a:xfrm>
          <a:prstGeom prst="rect">
            <a:avLst/>
          </a:prstGeom>
          <a:noFill/>
          <a:ln>
            <a:noFill/>
          </a:ln>
        </p:spPr>
        <p:txBody>
          <a:bodyPr anchorCtr="0" anchor="b" bIns="91425" lIns="91425" spcFirstLastPara="1" rIns="91425" wrap="square" tIns="45700">
            <a:normAutofit/>
          </a:bodyPr>
          <a:lstStyle>
            <a:lvl1pPr lvl="0" algn="l">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3" name="Google Shape;63;p28"/>
          <p:cNvSpPr txBox="1"/>
          <p:nvPr>
            <p:ph idx="10" type="dt"/>
          </p:nvPr>
        </p:nvSpPr>
        <p:spPr>
          <a:xfrm>
            <a:off x="6172200" y="6191250"/>
            <a:ext cx="2476500" cy="476250"/>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4" name="Google Shape;64;p28"/>
          <p:cNvSpPr txBox="1"/>
          <p:nvPr>
            <p:ph idx="11" type="ftr"/>
          </p:nvPr>
        </p:nvSpPr>
        <p:spPr>
          <a:xfrm>
            <a:off x="914400" y="6172200"/>
            <a:ext cx="3962400" cy="4572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5" name="Google Shape;65;p28"/>
          <p:cNvSpPr/>
          <p:nvPr>
            <p:ph idx="12" type="sldNum"/>
          </p:nvPr>
        </p:nvSpPr>
        <p:spPr>
          <a:xfrm>
            <a:off x="146304" y="6210300"/>
            <a:ext cx="457200" cy="457200"/>
          </a:xfrm>
          <a:prstGeom prst="ellipse">
            <a:avLst/>
          </a:prstGeom>
          <a:solidFill>
            <a:schemeClr val="accent1"/>
          </a:solidFill>
          <a:ln>
            <a:noFill/>
          </a:ln>
        </p:spPr>
        <p:txBody>
          <a:bodyPr anchorCtr="1" anchor="ctr" bIns="0" lIns="0" spcFirstLastPara="1" rIns="0" wrap="square" tIns="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tr-T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oş" type="blank">
  <p:cSld name="BLANK">
    <p:spTree>
      <p:nvGrpSpPr>
        <p:cNvPr id="66" name="Shape 66"/>
        <p:cNvGrpSpPr/>
        <p:nvPr/>
      </p:nvGrpSpPr>
      <p:grpSpPr>
        <a:xfrm>
          <a:off x="0" y="0"/>
          <a:ext cx="0" cy="0"/>
          <a:chOff x="0" y="0"/>
          <a:chExt cx="0" cy="0"/>
        </a:xfrm>
      </p:grpSpPr>
      <p:sp>
        <p:nvSpPr>
          <p:cNvPr id="67" name="Google Shape;67;p29"/>
          <p:cNvSpPr txBox="1"/>
          <p:nvPr>
            <p:ph idx="10" type="dt"/>
          </p:nvPr>
        </p:nvSpPr>
        <p:spPr>
          <a:xfrm>
            <a:off x="6172200" y="6191250"/>
            <a:ext cx="2476500" cy="476250"/>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8" name="Google Shape;68;p29"/>
          <p:cNvSpPr txBox="1"/>
          <p:nvPr>
            <p:ph idx="11" type="ftr"/>
          </p:nvPr>
        </p:nvSpPr>
        <p:spPr>
          <a:xfrm>
            <a:off x="914400" y="6172200"/>
            <a:ext cx="3962400" cy="4572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9" name="Google Shape;69;p29"/>
          <p:cNvSpPr/>
          <p:nvPr>
            <p:ph idx="12" type="sldNum"/>
          </p:nvPr>
        </p:nvSpPr>
        <p:spPr>
          <a:xfrm>
            <a:off x="146304" y="6210300"/>
            <a:ext cx="457200" cy="457200"/>
          </a:xfrm>
          <a:prstGeom prst="ellipse">
            <a:avLst/>
          </a:prstGeom>
          <a:solidFill>
            <a:schemeClr val="accent1"/>
          </a:solidFill>
          <a:ln>
            <a:noFill/>
          </a:ln>
        </p:spPr>
        <p:txBody>
          <a:bodyPr anchorCtr="1" anchor="ctr" bIns="0" lIns="0" spcFirstLastPara="1" rIns="0" wrap="square" tIns="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tr-T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aşlıklı İçerik" type="objTx">
  <p:cSld name="OBJECT_WITH_CAPTION_TEXT">
    <p:spTree>
      <p:nvGrpSpPr>
        <p:cNvPr id="70" name="Shape 70"/>
        <p:cNvGrpSpPr/>
        <p:nvPr/>
      </p:nvGrpSpPr>
      <p:grpSpPr>
        <a:xfrm>
          <a:off x="0" y="0"/>
          <a:ext cx="0" cy="0"/>
          <a:chOff x="0" y="0"/>
          <a:chExt cx="0" cy="0"/>
        </a:xfrm>
      </p:grpSpPr>
      <p:sp>
        <p:nvSpPr>
          <p:cNvPr id="71" name="Google Shape;71;p30"/>
          <p:cNvSpPr/>
          <p:nvPr/>
        </p:nvSpPr>
        <p:spPr>
          <a:xfrm>
            <a:off x="0" y="0"/>
            <a:ext cx="9144000" cy="6858000"/>
          </a:xfrm>
          <a:prstGeom prst="rect">
            <a:avLst/>
          </a:prstGeom>
          <a:solidFill>
            <a:srgbClr val="FFFFFF"/>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Libre Baskerville"/>
              <a:ea typeface="Libre Baskerville"/>
              <a:cs typeface="Libre Baskerville"/>
              <a:sym typeface="Libre Baskerville"/>
            </a:endParaRPr>
          </a:p>
        </p:txBody>
      </p:sp>
      <p:sp>
        <p:nvSpPr>
          <p:cNvPr id="72" name="Google Shape;72;p30"/>
          <p:cNvSpPr/>
          <p:nvPr/>
        </p:nvSpPr>
        <p:spPr>
          <a:xfrm>
            <a:off x="64008" y="69755"/>
            <a:ext cx="9013372" cy="6693408"/>
          </a:xfrm>
          <a:prstGeom prst="roundRect">
            <a:avLst>
              <a:gd fmla="val 4929" name="adj"/>
            </a:avLst>
          </a:prstGeom>
          <a:solidFill>
            <a:schemeClr val="lt1"/>
          </a:solidFill>
          <a:ln cap="sq" cmpd="sng" w="9525">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Libre Baskerville"/>
              <a:ea typeface="Libre Baskerville"/>
              <a:cs typeface="Libre Baskerville"/>
              <a:sym typeface="Libre Baskerville"/>
            </a:endParaRPr>
          </a:p>
        </p:txBody>
      </p:sp>
      <p:sp>
        <p:nvSpPr>
          <p:cNvPr id="73" name="Google Shape;73;p30"/>
          <p:cNvSpPr txBox="1"/>
          <p:nvPr>
            <p:ph type="title"/>
          </p:nvPr>
        </p:nvSpPr>
        <p:spPr>
          <a:xfrm>
            <a:off x="914400" y="273050"/>
            <a:ext cx="7772400" cy="1143000"/>
          </a:xfrm>
          <a:prstGeom prst="rect">
            <a:avLst/>
          </a:prstGeom>
          <a:noFill/>
          <a:ln>
            <a:noFill/>
          </a:ln>
        </p:spPr>
        <p:txBody>
          <a:bodyPr anchorCtr="0" anchor="b" bIns="91425" lIns="91425" spcFirstLastPara="1" rIns="91425" wrap="square" tIns="45700">
            <a:normAutofit/>
          </a:bodyPr>
          <a:lstStyle>
            <a:lvl1pPr lvl="0" algn="l">
              <a:spcBef>
                <a:spcPts val="0"/>
              </a:spcBef>
              <a:spcAft>
                <a:spcPts val="0"/>
              </a:spcAft>
              <a:buClr>
                <a:schemeClr val="dk2"/>
              </a:buClr>
              <a:buSzPts val="4000"/>
              <a:buFont typeface="Libre Franklin"/>
              <a:buNone/>
              <a:defRPr b="0" sz="4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4" name="Google Shape;74;p30"/>
          <p:cNvSpPr txBox="1"/>
          <p:nvPr>
            <p:ph idx="1" type="body"/>
          </p:nvPr>
        </p:nvSpPr>
        <p:spPr>
          <a:xfrm>
            <a:off x="914400" y="1600200"/>
            <a:ext cx="1905000" cy="4495800"/>
          </a:xfrm>
          <a:prstGeom prst="rect">
            <a:avLst/>
          </a:prstGeom>
          <a:noFill/>
          <a:ln>
            <a:noFill/>
          </a:ln>
        </p:spPr>
        <p:txBody>
          <a:bodyPr anchorCtr="0" anchor="t" bIns="45700" lIns="91425" spcFirstLastPara="1" rIns="91425" wrap="square" tIns="45700">
            <a:normAutofit/>
          </a:bodyPr>
          <a:lstStyle>
            <a:lvl1pPr indent="-228600" lvl="0" marL="457200" algn="l">
              <a:spcBef>
                <a:spcPts val="580"/>
              </a:spcBef>
              <a:spcAft>
                <a:spcPts val="0"/>
              </a:spcAft>
              <a:buSzPts val="1530"/>
              <a:buNone/>
              <a:defRPr sz="1800"/>
            </a:lvl1pPr>
            <a:lvl2pPr indent="-228600" lvl="1" marL="914400" algn="l">
              <a:spcBef>
                <a:spcPts val="370"/>
              </a:spcBef>
              <a:spcAft>
                <a:spcPts val="0"/>
              </a:spcAft>
              <a:buSzPts val="1020"/>
              <a:buNone/>
              <a:defRPr sz="1200"/>
            </a:lvl2pPr>
            <a:lvl3pPr indent="-228600" lvl="2" marL="1371600" algn="l">
              <a:spcBef>
                <a:spcPts val="370"/>
              </a:spcBef>
              <a:spcAft>
                <a:spcPts val="0"/>
              </a:spcAft>
              <a:buSzPts val="850"/>
              <a:buNone/>
              <a:defRPr sz="1000"/>
            </a:lvl3pPr>
            <a:lvl4pPr indent="-228600" lvl="3" marL="1828800" algn="l">
              <a:spcBef>
                <a:spcPts val="370"/>
              </a:spcBef>
              <a:spcAft>
                <a:spcPts val="0"/>
              </a:spcAft>
              <a:buSzPts val="720"/>
              <a:buNone/>
              <a:defRPr sz="900"/>
            </a:lvl4pPr>
            <a:lvl5pPr indent="-228600" lvl="4" marL="2286000" algn="l">
              <a:spcBef>
                <a:spcPts val="370"/>
              </a:spcBef>
              <a:spcAft>
                <a:spcPts val="0"/>
              </a:spcAft>
              <a:buSzPts val="900"/>
              <a:buFont typeface="Libre Baskerville"/>
              <a:buNone/>
              <a:defRPr sz="900"/>
            </a:lvl5pPr>
            <a:lvl6pPr indent="-342900" lvl="5" marL="2743200" algn="l">
              <a:spcBef>
                <a:spcPts val="370"/>
              </a:spcBef>
              <a:spcAft>
                <a:spcPts val="0"/>
              </a:spcAft>
              <a:buSzPts val="1800"/>
              <a:buChar char="•"/>
              <a:defRPr/>
            </a:lvl6pPr>
            <a:lvl7pPr indent="-342900" lvl="6" marL="3200400" algn="l">
              <a:spcBef>
                <a:spcPts val="370"/>
              </a:spcBef>
              <a:spcAft>
                <a:spcPts val="0"/>
              </a:spcAft>
              <a:buSzPts val="1800"/>
              <a:buChar char="•"/>
              <a:defRPr/>
            </a:lvl7pPr>
            <a:lvl8pPr indent="-342900" lvl="7" marL="3657600" algn="l">
              <a:spcBef>
                <a:spcPts val="370"/>
              </a:spcBef>
              <a:spcAft>
                <a:spcPts val="0"/>
              </a:spcAft>
              <a:buSzPts val="1800"/>
              <a:buChar char="•"/>
              <a:defRPr/>
            </a:lvl8pPr>
            <a:lvl9pPr indent="-342900" lvl="8" marL="4114800" algn="l">
              <a:spcBef>
                <a:spcPts val="370"/>
              </a:spcBef>
              <a:spcAft>
                <a:spcPts val="0"/>
              </a:spcAft>
              <a:buSzPts val="1800"/>
              <a:buChar char="•"/>
              <a:defRPr/>
            </a:lvl9pPr>
          </a:lstStyle>
          <a:p/>
        </p:txBody>
      </p:sp>
      <p:sp>
        <p:nvSpPr>
          <p:cNvPr id="75" name="Google Shape;75;p30"/>
          <p:cNvSpPr txBox="1"/>
          <p:nvPr>
            <p:ph idx="10" type="dt"/>
          </p:nvPr>
        </p:nvSpPr>
        <p:spPr>
          <a:xfrm>
            <a:off x="6172200" y="6191250"/>
            <a:ext cx="2476500" cy="476250"/>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6" name="Google Shape;76;p30"/>
          <p:cNvSpPr txBox="1"/>
          <p:nvPr>
            <p:ph idx="11" type="ftr"/>
          </p:nvPr>
        </p:nvSpPr>
        <p:spPr>
          <a:xfrm>
            <a:off x="914400" y="6172200"/>
            <a:ext cx="3962400" cy="4572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7" name="Google Shape;77;p30"/>
          <p:cNvSpPr/>
          <p:nvPr>
            <p:ph idx="12" type="sldNum"/>
          </p:nvPr>
        </p:nvSpPr>
        <p:spPr>
          <a:xfrm>
            <a:off x="146304" y="6210300"/>
            <a:ext cx="457200" cy="457200"/>
          </a:xfrm>
          <a:prstGeom prst="ellipse">
            <a:avLst/>
          </a:prstGeom>
          <a:solidFill>
            <a:schemeClr val="accent1"/>
          </a:solidFill>
          <a:ln>
            <a:noFill/>
          </a:ln>
        </p:spPr>
        <p:txBody>
          <a:bodyPr anchorCtr="1" anchor="ctr" bIns="0" lIns="0" spcFirstLastPara="1" rIns="0" wrap="square" tIns="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tr-TR"/>
              <a:t>‹#›</a:t>
            </a:fld>
            <a:endParaRPr/>
          </a:p>
        </p:txBody>
      </p:sp>
      <p:sp>
        <p:nvSpPr>
          <p:cNvPr id="78" name="Google Shape;78;p30"/>
          <p:cNvSpPr txBox="1"/>
          <p:nvPr>
            <p:ph idx="2" type="body"/>
          </p:nvPr>
        </p:nvSpPr>
        <p:spPr>
          <a:xfrm>
            <a:off x="2971800" y="1600200"/>
            <a:ext cx="5715000" cy="4495800"/>
          </a:xfrm>
          <a:prstGeom prst="rect">
            <a:avLst/>
          </a:prstGeom>
          <a:noFill/>
          <a:ln>
            <a:noFill/>
          </a:ln>
        </p:spPr>
        <p:txBody>
          <a:bodyPr anchorCtr="0" anchor="t" bIns="45700" lIns="91425" spcFirstLastPara="1" rIns="91425" wrap="square" tIns="45700">
            <a:normAutofit/>
          </a:bodyPr>
          <a:lstStyle>
            <a:lvl1pPr indent="-325755" lvl="0" marL="457200" algn="l">
              <a:spcBef>
                <a:spcPts val="580"/>
              </a:spcBef>
              <a:spcAft>
                <a:spcPts val="0"/>
              </a:spcAft>
              <a:buSzPts val="1530"/>
              <a:buChar char="⚫"/>
              <a:defRPr/>
            </a:lvl1pPr>
            <a:lvl2pPr indent="-325755" lvl="1" marL="914400" algn="l">
              <a:spcBef>
                <a:spcPts val="370"/>
              </a:spcBef>
              <a:spcAft>
                <a:spcPts val="0"/>
              </a:spcAft>
              <a:buSzPts val="1530"/>
              <a:buChar char="⚫"/>
              <a:defRPr/>
            </a:lvl2pPr>
            <a:lvl3pPr indent="-325755" lvl="2" marL="1371600" algn="l">
              <a:spcBef>
                <a:spcPts val="370"/>
              </a:spcBef>
              <a:spcAft>
                <a:spcPts val="0"/>
              </a:spcAft>
              <a:buSzPts val="1530"/>
              <a:buChar char="⚫"/>
              <a:defRPr/>
            </a:lvl3pPr>
            <a:lvl4pPr indent="-320039" lvl="3" marL="1828800" algn="l">
              <a:spcBef>
                <a:spcPts val="370"/>
              </a:spcBef>
              <a:spcAft>
                <a:spcPts val="0"/>
              </a:spcAft>
              <a:buSzPts val="1440"/>
              <a:buChar char="⚫"/>
              <a:defRPr/>
            </a:lvl4pPr>
            <a:lvl5pPr indent="-342900" lvl="4" marL="2286000" algn="l">
              <a:spcBef>
                <a:spcPts val="370"/>
              </a:spcBef>
              <a:spcAft>
                <a:spcPts val="0"/>
              </a:spcAft>
              <a:buSzPts val="1800"/>
              <a:buChar char="o"/>
              <a:defRPr/>
            </a:lvl5pPr>
            <a:lvl6pPr indent="-342900" lvl="5" marL="2743200" algn="l">
              <a:spcBef>
                <a:spcPts val="370"/>
              </a:spcBef>
              <a:spcAft>
                <a:spcPts val="0"/>
              </a:spcAft>
              <a:buSzPts val="1800"/>
              <a:buChar char="•"/>
              <a:defRPr/>
            </a:lvl6pPr>
            <a:lvl7pPr indent="-342900" lvl="6" marL="3200400" algn="l">
              <a:spcBef>
                <a:spcPts val="370"/>
              </a:spcBef>
              <a:spcAft>
                <a:spcPts val="0"/>
              </a:spcAft>
              <a:buSzPts val="1800"/>
              <a:buChar char="•"/>
              <a:defRPr/>
            </a:lvl7pPr>
            <a:lvl8pPr indent="-342900" lvl="7" marL="3657600" algn="l">
              <a:spcBef>
                <a:spcPts val="370"/>
              </a:spcBef>
              <a:spcAft>
                <a:spcPts val="0"/>
              </a:spcAft>
              <a:buSzPts val="1800"/>
              <a:buChar char="•"/>
              <a:defRPr/>
            </a:lvl8pPr>
            <a:lvl9pPr indent="-342900" lvl="8" marL="4114800" algn="l">
              <a:spcBef>
                <a:spcPts val="370"/>
              </a:spcBef>
              <a:spcAft>
                <a:spcPts val="0"/>
              </a:spcAft>
              <a:buSzPts val="1800"/>
              <a:buChar char="•"/>
              <a:defRPr/>
            </a:lvl9pPr>
          </a:lstStyl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aşlıklı Resim" type="picTx">
  <p:cSld name="PICTURE_WITH_CAPTION_TEXT">
    <p:spTree>
      <p:nvGrpSpPr>
        <p:cNvPr id="79" name="Shape 79"/>
        <p:cNvGrpSpPr/>
        <p:nvPr/>
      </p:nvGrpSpPr>
      <p:grpSpPr>
        <a:xfrm>
          <a:off x="0" y="0"/>
          <a:ext cx="0" cy="0"/>
          <a:chOff x="0" y="0"/>
          <a:chExt cx="0" cy="0"/>
        </a:xfrm>
      </p:grpSpPr>
      <p:sp>
        <p:nvSpPr>
          <p:cNvPr id="80" name="Google Shape;80;p31"/>
          <p:cNvSpPr txBox="1"/>
          <p:nvPr>
            <p:ph type="title"/>
          </p:nvPr>
        </p:nvSpPr>
        <p:spPr>
          <a:xfrm>
            <a:off x="914400" y="4900550"/>
            <a:ext cx="7315200" cy="522288"/>
          </a:xfrm>
          <a:prstGeom prst="rect">
            <a:avLst/>
          </a:prstGeom>
          <a:noFill/>
          <a:ln>
            <a:noFill/>
          </a:ln>
        </p:spPr>
        <p:txBody>
          <a:bodyPr anchorCtr="0" anchor="ctr" bIns="91425" lIns="91425" spcFirstLastPara="1" rIns="91425" wrap="square" tIns="45700">
            <a:noAutofit/>
          </a:bodyPr>
          <a:lstStyle>
            <a:lvl1pPr lvl="0" algn="l">
              <a:spcBef>
                <a:spcPts val="0"/>
              </a:spcBef>
              <a:spcAft>
                <a:spcPts val="0"/>
              </a:spcAft>
              <a:buClr>
                <a:schemeClr val="dk2"/>
              </a:buClr>
              <a:buSzPts val="2800"/>
              <a:buFont typeface="Libre Franklin"/>
              <a:buNone/>
              <a:defRPr b="0" sz="28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1" name="Google Shape;81;p31"/>
          <p:cNvSpPr txBox="1"/>
          <p:nvPr>
            <p:ph idx="1" type="body"/>
          </p:nvPr>
        </p:nvSpPr>
        <p:spPr>
          <a:xfrm>
            <a:off x="914400" y="5445825"/>
            <a:ext cx="7315200" cy="685800"/>
          </a:xfrm>
          <a:prstGeom prst="rect">
            <a:avLst/>
          </a:prstGeom>
          <a:noFill/>
          <a:ln>
            <a:noFill/>
          </a:ln>
        </p:spPr>
        <p:txBody>
          <a:bodyPr anchorCtr="0" anchor="t" bIns="45700" lIns="91425" spcFirstLastPara="1" rIns="91425" wrap="square" tIns="45700">
            <a:normAutofit/>
          </a:bodyPr>
          <a:lstStyle>
            <a:lvl1pPr indent="-228600" lvl="0" marL="457200" algn="l">
              <a:spcBef>
                <a:spcPts val="580"/>
              </a:spcBef>
              <a:spcAft>
                <a:spcPts val="0"/>
              </a:spcAft>
              <a:buSzPts val="1360"/>
              <a:buFont typeface="Libre Baskerville"/>
              <a:buNone/>
              <a:defRPr sz="1600"/>
            </a:lvl1pPr>
            <a:lvl2pPr indent="-293369" lvl="1" marL="914400" algn="l">
              <a:spcBef>
                <a:spcPts val="370"/>
              </a:spcBef>
              <a:spcAft>
                <a:spcPts val="0"/>
              </a:spcAft>
              <a:buSzPts val="1020"/>
              <a:buChar char="⚫"/>
              <a:defRPr sz="1200"/>
            </a:lvl2pPr>
            <a:lvl3pPr indent="-282575" lvl="2" marL="1371600" algn="l">
              <a:spcBef>
                <a:spcPts val="370"/>
              </a:spcBef>
              <a:spcAft>
                <a:spcPts val="0"/>
              </a:spcAft>
              <a:buSzPts val="850"/>
              <a:buChar char="⚫"/>
              <a:defRPr sz="1000"/>
            </a:lvl3pPr>
            <a:lvl4pPr indent="-274319" lvl="3" marL="1828800" algn="l">
              <a:spcBef>
                <a:spcPts val="370"/>
              </a:spcBef>
              <a:spcAft>
                <a:spcPts val="0"/>
              </a:spcAft>
              <a:buSzPts val="720"/>
              <a:buChar char="⚫"/>
              <a:defRPr sz="900"/>
            </a:lvl4pPr>
            <a:lvl5pPr indent="-285750" lvl="4" marL="2286000" algn="l">
              <a:spcBef>
                <a:spcPts val="370"/>
              </a:spcBef>
              <a:spcAft>
                <a:spcPts val="0"/>
              </a:spcAft>
              <a:buSzPts val="900"/>
              <a:buFont typeface="Libre Baskerville"/>
              <a:buChar char="o"/>
              <a:defRPr sz="900"/>
            </a:lvl5pPr>
            <a:lvl6pPr indent="-342900" lvl="5" marL="2743200" algn="l">
              <a:spcBef>
                <a:spcPts val="370"/>
              </a:spcBef>
              <a:spcAft>
                <a:spcPts val="0"/>
              </a:spcAft>
              <a:buSzPts val="1800"/>
              <a:buChar char="•"/>
              <a:defRPr/>
            </a:lvl6pPr>
            <a:lvl7pPr indent="-342900" lvl="6" marL="3200400" algn="l">
              <a:spcBef>
                <a:spcPts val="370"/>
              </a:spcBef>
              <a:spcAft>
                <a:spcPts val="0"/>
              </a:spcAft>
              <a:buSzPts val="1800"/>
              <a:buChar char="•"/>
              <a:defRPr/>
            </a:lvl7pPr>
            <a:lvl8pPr indent="-342900" lvl="7" marL="3657600" algn="l">
              <a:spcBef>
                <a:spcPts val="370"/>
              </a:spcBef>
              <a:spcAft>
                <a:spcPts val="0"/>
              </a:spcAft>
              <a:buSzPts val="1800"/>
              <a:buChar char="•"/>
              <a:defRPr/>
            </a:lvl8pPr>
            <a:lvl9pPr indent="-342900" lvl="8" marL="4114800" algn="l">
              <a:spcBef>
                <a:spcPts val="370"/>
              </a:spcBef>
              <a:spcAft>
                <a:spcPts val="0"/>
              </a:spcAft>
              <a:buSzPts val="1800"/>
              <a:buChar char="•"/>
              <a:defRPr/>
            </a:lvl9pPr>
          </a:lstStyle>
          <a:p/>
        </p:txBody>
      </p:sp>
      <p:sp>
        <p:nvSpPr>
          <p:cNvPr id="82" name="Google Shape;82;p31"/>
          <p:cNvSpPr txBox="1"/>
          <p:nvPr>
            <p:ph idx="10" type="dt"/>
          </p:nvPr>
        </p:nvSpPr>
        <p:spPr>
          <a:xfrm>
            <a:off x="6172200" y="6191250"/>
            <a:ext cx="2476500" cy="476250"/>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3" name="Google Shape;83;p31"/>
          <p:cNvSpPr txBox="1"/>
          <p:nvPr>
            <p:ph idx="11" type="ftr"/>
          </p:nvPr>
        </p:nvSpPr>
        <p:spPr>
          <a:xfrm>
            <a:off x="914400" y="6172200"/>
            <a:ext cx="3886200" cy="4572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4" name="Google Shape;84;p31"/>
          <p:cNvSpPr/>
          <p:nvPr>
            <p:ph idx="12" type="sldNum"/>
          </p:nvPr>
        </p:nvSpPr>
        <p:spPr>
          <a:xfrm>
            <a:off x="146304" y="6208776"/>
            <a:ext cx="457200" cy="457200"/>
          </a:xfrm>
          <a:prstGeom prst="ellipse">
            <a:avLst/>
          </a:prstGeom>
          <a:solidFill>
            <a:schemeClr val="accent1"/>
          </a:solidFill>
          <a:ln>
            <a:noFill/>
          </a:ln>
        </p:spPr>
        <p:txBody>
          <a:bodyPr anchorCtr="1" anchor="ctr" bIns="0" lIns="0" spcFirstLastPara="1" rIns="0" wrap="square" tIns="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tr-TR"/>
              <a:t>‹#›</a:t>
            </a:fld>
            <a:endParaRPr/>
          </a:p>
        </p:txBody>
      </p:sp>
      <p:sp>
        <p:nvSpPr>
          <p:cNvPr id="85" name="Google Shape;85;p31"/>
          <p:cNvSpPr/>
          <p:nvPr/>
        </p:nvSpPr>
        <p:spPr>
          <a:xfrm flipH="1" rot="10800000">
            <a:off x="68307" y="4683555"/>
            <a:ext cx="9006840" cy="91440"/>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Libre Baskerville"/>
              <a:ea typeface="Libre Baskerville"/>
              <a:cs typeface="Libre Baskerville"/>
              <a:sym typeface="Libre Baskerville"/>
            </a:endParaRPr>
          </a:p>
        </p:txBody>
      </p:sp>
      <p:sp>
        <p:nvSpPr>
          <p:cNvPr id="86" name="Google Shape;86;p31"/>
          <p:cNvSpPr/>
          <p:nvPr/>
        </p:nvSpPr>
        <p:spPr>
          <a:xfrm>
            <a:off x="68508" y="4650474"/>
            <a:ext cx="9006639" cy="45719"/>
          </a:xfrm>
          <a:prstGeom prst="rect">
            <a:avLst/>
          </a:prstGeom>
          <a:solidFill>
            <a:srgbClr val="E6AFA9"/>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Libre Baskerville"/>
              <a:ea typeface="Libre Baskerville"/>
              <a:cs typeface="Libre Baskerville"/>
              <a:sym typeface="Libre Baskerville"/>
            </a:endParaRPr>
          </a:p>
        </p:txBody>
      </p:sp>
      <p:sp>
        <p:nvSpPr>
          <p:cNvPr id="87" name="Google Shape;87;p31"/>
          <p:cNvSpPr/>
          <p:nvPr/>
        </p:nvSpPr>
        <p:spPr>
          <a:xfrm>
            <a:off x="68510" y="4773224"/>
            <a:ext cx="9006637" cy="48807"/>
          </a:xfrm>
          <a:prstGeom prst="rect">
            <a:avLst/>
          </a:prstGeom>
          <a:solidFill>
            <a:schemeClr val="accent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Libre Baskerville"/>
              <a:ea typeface="Libre Baskerville"/>
              <a:cs typeface="Libre Baskerville"/>
              <a:sym typeface="Libre Baskerville"/>
            </a:endParaRPr>
          </a:p>
        </p:txBody>
      </p:sp>
      <p:sp>
        <p:nvSpPr>
          <p:cNvPr id="88" name="Google Shape;88;p31"/>
          <p:cNvSpPr/>
          <p:nvPr>
            <p:ph idx="2" type="pic"/>
          </p:nvPr>
        </p:nvSpPr>
        <p:spPr>
          <a:xfrm>
            <a:off x="68308" y="66675"/>
            <a:ext cx="9001873" cy="4581525"/>
          </a:xfrm>
          <a:prstGeom prst="round2SameRect">
            <a:avLst>
              <a:gd fmla="val 7101" name="adj1"/>
              <a:gd fmla="val 0" name="adj2"/>
            </a:avLst>
          </a:prstGeom>
          <a:solidFill>
            <a:schemeClr val="lt2"/>
          </a:solidFill>
          <a:ln cap="flat" cmpd="sng" w="9525">
            <a:solidFill>
              <a:schemeClr val="dk1"/>
            </a:solidFill>
            <a:prstDash val="solid"/>
            <a:round/>
            <a:headEnd len="sm" w="sm" type="none"/>
            <a:tailEnd len="sm" w="sm" type="none"/>
          </a:ln>
        </p:spPr>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22"/>
          <p:cNvSpPr/>
          <p:nvPr/>
        </p:nvSpPr>
        <p:spPr>
          <a:xfrm>
            <a:off x="0" y="0"/>
            <a:ext cx="9144000" cy="6858000"/>
          </a:xfrm>
          <a:prstGeom prst="rect">
            <a:avLst/>
          </a:prstGeom>
          <a:solidFill>
            <a:srgbClr val="FFFFFF"/>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Libre Baskerville"/>
              <a:ea typeface="Libre Baskerville"/>
              <a:cs typeface="Libre Baskerville"/>
              <a:sym typeface="Libre Baskerville"/>
            </a:endParaRPr>
          </a:p>
        </p:txBody>
      </p:sp>
      <p:sp>
        <p:nvSpPr>
          <p:cNvPr id="11" name="Google Shape;11;p22"/>
          <p:cNvSpPr/>
          <p:nvPr/>
        </p:nvSpPr>
        <p:spPr>
          <a:xfrm>
            <a:off x="64008" y="69755"/>
            <a:ext cx="9013372" cy="6693408"/>
          </a:xfrm>
          <a:prstGeom prst="roundRect">
            <a:avLst>
              <a:gd fmla="val 4929" name="adj"/>
            </a:avLst>
          </a:prstGeom>
          <a:solidFill>
            <a:schemeClr val="lt1"/>
          </a:solidFill>
          <a:ln cap="sq" cmpd="sng" w="9525">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Libre Baskerville"/>
              <a:ea typeface="Libre Baskerville"/>
              <a:cs typeface="Libre Baskerville"/>
              <a:sym typeface="Libre Baskerville"/>
            </a:endParaRPr>
          </a:p>
        </p:txBody>
      </p:sp>
      <p:sp>
        <p:nvSpPr>
          <p:cNvPr id="12" name="Google Shape;12;p22"/>
          <p:cNvSpPr txBox="1"/>
          <p:nvPr>
            <p:ph type="title"/>
          </p:nvPr>
        </p:nvSpPr>
        <p:spPr>
          <a:xfrm>
            <a:off x="914400" y="274638"/>
            <a:ext cx="7772400" cy="1143000"/>
          </a:xfrm>
          <a:prstGeom prst="rect">
            <a:avLst/>
          </a:prstGeom>
          <a:noFill/>
          <a:ln>
            <a:noFill/>
          </a:ln>
        </p:spPr>
        <p:txBody>
          <a:bodyPr anchorCtr="0" anchor="b" bIns="91425" lIns="91425" spcFirstLastPara="1" rIns="91425" wrap="square" tIns="45700">
            <a:normAutofit/>
          </a:bodyPr>
          <a:lstStyle>
            <a:lvl1pPr lvl="0" marR="0" rtl="0" algn="l">
              <a:spcBef>
                <a:spcPts val="0"/>
              </a:spcBef>
              <a:spcAft>
                <a:spcPts val="0"/>
              </a:spcAft>
              <a:buClr>
                <a:schemeClr val="dk2"/>
              </a:buClr>
              <a:buSzPts val="4000"/>
              <a:buFont typeface="Libre Franklin"/>
              <a:buNone/>
              <a:defRPr b="0" i="0" sz="4000" u="none" cap="none" strike="noStrike">
                <a:solidFill>
                  <a:schemeClr val="dk2"/>
                </a:solidFill>
                <a:latin typeface="Libre Franklin"/>
                <a:ea typeface="Libre Franklin"/>
                <a:cs typeface="Libre Franklin"/>
                <a:sym typeface="Libre Franklin"/>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3" name="Google Shape;13;p22"/>
          <p:cNvSpPr txBox="1"/>
          <p:nvPr>
            <p:ph idx="1" type="body"/>
          </p:nvPr>
        </p:nvSpPr>
        <p:spPr>
          <a:xfrm>
            <a:off x="914400" y="1447800"/>
            <a:ext cx="7772400" cy="4572000"/>
          </a:xfrm>
          <a:prstGeom prst="rect">
            <a:avLst/>
          </a:prstGeom>
          <a:noFill/>
          <a:ln>
            <a:noFill/>
          </a:ln>
        </p:spPr>
        <p:txBody>
          <a:bodyPr anchorCtr="0" anchor="t" bIns="45700" lIns="91425" spcFirstLastPara="1" rIns="91425" wrap="square" tIns="45700">
            <a:normAutofit/>
          </a:bodyPr>
          <a:lstStyle>
            <a:lvl1pPr indent="-368935" lvl="0" marL="457200" marR="0" rtl="0" algn="l">
              <a:spcBef>
                <a:spcPts val="580"/>
              </a:spcBef>
              <a:spcAft>
                <a:spcPts val="0"/>
              </a:spcAft>
              <a:buClr>
                <a:schemeClr val="accent1"/>
              </a:buClr>
              <a:buSzPts val="2210"/>
              <a:buFont typeface="Noto Sans Symbols"/>
              <a:buChar char="⚫"/>
              <a:defRPr b="0" i="0" sz="2600" u="none" cap="none" strike="noStrike">
                <a:solidFill>
                  <a:schemeClr val="dk1"/>
                </a:solidFill>
                <a:latin typeface="Libre Baskerville"/>
                <a:ea typeface="Libre Baskerville"/>
                <a:cs typeface="Libre Baskerville"/>
                <a:sym typeface="Libre Baskerville"/>
              </a:defRPr>
            </a:lvl1pPr>
            <a:lvl2pPr indent="-358140" lvl="1" marL="914400" marR="0" rtl="0" algn="l">
              <a:spcBef>
                <a:spcPts val="370"/>
              </a:spcBef>
              <a:spcAft>
                <a:spcPts val="0"/>
              </a:spcAft>
              <a:buClr>
                <a:schemeClr val="accent2"/>
              </a:buClr>
              <a:buSzPts val="2040"/>
              <a:buFont typeface="Noto Sans Symbols"/>
              <a:buChar char="⚫"/>
              <a:defRPr b="0" i="0" sz="2400" u="none" cap="none" strike="noStrike">
                <a:solidFill>
                  <a:schemeClr val="dk1"/>
                </a:solidFill>
                <a:latin typeface="Libre Baskerville"/>
                <a:ea typeface="Libre Baskerville"/>
                <a:cs typeface="Libre Baskerville"/>
                <a:sym typeface="Libre Baskerville"/>
              </a:defRPr>
            </a:lvl2pPr>
            <a:lvl3pPr indent="-336550" lvl="2" marL="1371600" marR="0" rtl="0" algn="l">
              <a:spcBef>
                <a:spcPts val="370"/>
              </a:spcBef>
              <a:spcAft>
                <a:spcPts val="0"/>
              </a:spcAft>
              <a:buClr>
                <a:srgbClr val="E6AFA9"/>
              </a:buClr>
              <a:buSzPts val="1700"/>
              <a:buFont typeface="Noto Sans Symbols"/>
              <a:buChar char="⚫"/>
              <a:defRPr b="0" i="0" sz="2000" u="none" cap="none" strike="noStrike">
                <a:solidFill>
                  <a:schemeClr val="dk1"/>
                </a:solidFill>
                <a:latin typeface="Libre Baskerville"/>
                <a:ea typeface="Libre Baskerville"/>
                <a:cs typeface="Libre Baskerville"/>
                <a:sym typeface="Libre Baskerville"/>
              </a:defRPr>
            </a:lvl3pPr>
            <a:lvl4pPr indent="-330200" lvl="3" marL="1828800" marR="0" rtl="0" algn="l">
              <a:spcBef>
                <a:spcPts val="370"/>
              </a:spcBef>
              <a:spcAft>
                <a:spcPts val="0"/>
              </a:spcAft>
              <a:buClr>
                <a:schemeClr val="accent3"/>
              </a:buClr>
              <a:buSzPts val="1600"/>
              <a:buFont typeface="Noto Sans Symbols"/>
              <a:buChar char="⚫"/>
              <a:defRPr b="0" i="0" sz="2000" u="none" cap="none" strike="noStrike">
                <a:solidFill>
                  <a:schemeClr val="dk1"/>
                </a:solidFill>
                <a:latin typeface="Libre Baskerville"/>
                <a:ea typeface="Libre Baskerville"/>
                <a:cs typeface="Libre Baskerville"/>
                <a:sym typeface="Libre Baskerville"/>
              </a:defRPr>
            </a:lvl4pPr>
            <a:lvl5pPr indent="-355600" lvl="4" marL="2286000" marR="0" rtl="0" algn="l">
              <a:spcBef>
                <a:spcPts val="370"/>
              </a:spcBef>
              <a:spcAft>
                <a:spcPts val="0"/>
              </a:spcAft>
              <a:buClr>
                <a:schemeClr val="accent3"/>
              </a:buClr>
              <a:buSzPts val="2000"/>
              <a:buFont typeface="Libre Baskerville"/>
              <a:buChar char="o"/>
              <a:defRPr b="0" i="0" sz="2000" u="none" cap="none" strike="noStrike">
                <a:solidFill>
                  <a:schemeClr val="dk1"/>
                </a:solidFill>
                <a:latin typeface="Libre Baskerville"/>
                <a:ea typeface="Libre Baskerville"/>
                <a:cs typeface="Libre Baskerville"/>
                <a:sym typeface="Libre Baskerville"/>
              </a:defRPr>
            </a:lvl5pPr>
            <a:lvl6pPr indent="-342900" lvl="5" marL="2743200" marR="0" rtl="0" algn="l">
              <a:spcBef>
                <a:spcPts val="370"/>
              </a:spcBef>
              <a:spcAft>
                <a:spcPts val="0"/>
              </a:spcAft>
              <a:buClr>
                <a:schemeClr val="accent3"/>
              </a:buClr>
              <a:buSzPts val="1800"/>
              <a:buFont typeface="Libre Baskerville"/>
              <a:buChar char="•"/>
              <a:defRPr b="0" i="0" sz="1800" u="none" cap="none" strike="noStrike">
                <a:solidFill>
                  <a:schemeClr val="dk1"/>
                </a:solidFill>
                <a:latin typeface="Libre Baskerville"/>
                <a:ea typeface="Libre Baskerville"/>
                <a:cs typeface="Libre Baskerville"/>
                <a:sym typeface="Libre Baskerville"/>
              </a:defRPr>
            </a:lvl6pPr>
            <a:lvl7pPr indent="-342900" lvl="6" marL="3200400" marR="0" rtl="0" algn="l">
              <a:spcBef>
                <a:spcPts val="370"/>
              </a:spcBef>
              <a:spcAft>
                <a:spcPts val="0"/>
              </a:spcAft>
              <a:buClr>
                <a:schemeClr val="accent2"/>
              </a:buClr>
              <a:buSzPts val="1800"/>
              <a:buFont typeface="Libre Baskerville"/>
              <a:buChar char="•"/>
              <a:defRPr b="0" i="0" sz="1800" u="none" cap="none" strike="noStrike">
                <a:solidFill>
                  <a:schemeClr val="dk1"/>
                </a:solidFill>
                <a:latin typeface="Libre Baskerville"/>
                <a:ea typeface="Libre Baskerville"/>
                <a:cs typeface="Libre Baskerville"/>
                <a:sym typeface="Libre Baskerville"/>
              </a:defRPr>
            </a:lvl7pPr>
            <a:lvl8pPr indent="-342900" lvl="7" marL="3657600" marR="0" rtl="0" algn="l">
              <a:spcBef>
                <a:spcPts val="370"/>
              </a:spcBef>
              <a:spcAft>
                <a:spcPts val="0"/>
              </a:spcAft>
              <a:buClr>
                <a:srgbClr val="E6AFA9"/>
              </a:buClr>
              <a:buSzPts val="1800"/>
              <a:buFont typeface="Libre Baskerville"/>
              <a:buChar char="•"/>
              <a:defRPr b="0" i="0" sz="1800" u="none" cap="none" strike="noStrike">
                <a:solidFill>
                  <a:schemeClr val="dk1"/>
                </a:solidFill>
                <a:latin typeface="Libre Baskerville"/>
                <a:ea typeface="Libre Baskerville"/>
                <a:cs typeface="Libre Baskerville"/>
                <a:sym typeface="Libre Baskerville"/>
              </a:defRPr>
            </a:lvl8pPr>
            <a:lvl9pPr indent="-342900" lvl="8" marL="4114800" marR="0" rtl="0" algn="l">
              <a:spcBef>
                <a:spcPts val="370"/>
              </a:spcBef>
              <a:spcAft>
                <a:spcPts val="0"/>
              </a:spcAft>
              <a:buClr>
                <a:srgbClr val="CAABA9"/>
              </a:buClr>
              <a:buSzPts val="1800"/>
              <a:buFont typeface="Libre Baskerville"/>
              <a:buChar char="•"/>
              <a:defRPr b="0" i="0" sz="1800" u="none" cap="none" strike="noStrike">
                <a:solidFill>
                  <a:schemeClr val="dk1"/>
                </a:solidFill>
                <a:latin typeface="Libre Baskerville"/>
                <a:ea typeface="Libre Baskerville"/>
                <a:cs typeface="Libre Baskerville"/>
                <a:sym typeface="Libre Baskerville"/>
              </a:defRPr>
            </a:lvl9pPr>
          </a:lstStyle>
          <a:p/>
        </p:txBody>
      </p:sp>
      <p:sp>
        <p:nvSpPr>
          <p:cNvPr id="14" name="Google Shape;14;p22"/>
          <p:cNvSpPr txBox="1"/>
          <p:nvPr>
            <p:ph idx="10" type="dt"/>
          </p:nvPr>
        </p:nvSpPr>
        <p:spPr>
          <a:xfrm>
            <a:off x="6172200" y="6191250"/>
            <a:ext cx="2476500" cy="476250"/>
          </a:xfrm>
          <a:prstGeom prst="rect">
            <a:avLst/>
          </a:prstGeom>
          <a:noFill/>
          <a:ln>
            <a:noFill/>
          </a:ln>
        </p:spPr>
        <p:txBody>
          <a:bodyPr anchorCtr="0" anchor="ctr" bIns="45700" lIns="91425" spcFirstLastPara="1" rIns="91425" wrap="square" tIns="45700">
            <a:noAutofit/>
          </a:bodyPr>
          <a:lstStyle>
            <a:lvl1pPr lvl="0" marR="0" rtl="0" algn="r">
              <a:spcBef>
                <a:spcPts val="0"/>
              </a:spcBef>
              <a:spcAft>
                <a:spcPts val="0"/>
              </a:spcAft>
              <a:buSzPts val="1400"/>
              <a:buNone/>
              <a:defRPr b="0" i="0" sz="1400" u="none" cap="none" strike="noStrike">
                <a:solidFill>
                  <a:schemeClr val="dk2"/>
                </a:solidFill>
                <a:latin typeface="Libre Baskerville"/>
                <a:ea typeface="Libre Baskerville"/>
                <a:cs typeface="Libre Baskerville"/>
                <a:sym typeface="Libre Baskerville"/>
              </a:defRPr>
            </a:lvl1pPr>
            <a:lvl2pPr lvl="1" marR="0" rtl="0" algn="l">
              <a:spcBef>
                <a:spcPts val="0"/>
              </a:spcBef>
              <a:spcAft>
                <a:spcPts val="0"/>
              </a:spcAft>
              <a:buSzPts val="1400"/>
              <a:buNone/>
              <a:defRPr b="0" i="0" sz="1800" u="none" cap="none" strike="noStrike">
                <a:solidFill>
                  <a:schemeClr val="dk1"/>
                </a:solidFill>
                <a:latin typeface="Libre Baskerville"/>
                <a:ea typeface="Libre Baskerville"/>
                <a:cs typeface="Libre Baskerville"/>
                <a:sym typeface="Libre Baskerville"/>
              </a:defRPr>
            </a:lvl2pPr>
            <a:lvl3pPr lvl="2" marR="0" rtl="0" algn="l">
              <a:spcBef>
                <a:spcPts val="0"/>
              </a:spcBef>
              <a:spcAft>
                <a:spcPts val="0"/>
              </a:spcAft>
              <a:buSzPts val="1400"/>
              <a:buNone/>
              <a:defRPr b="0" i="0" sz="1800" u="none" cap="none" strike="noStrike">
                <a:solidFill>
                  <a:schemeClr val="dk1"/>
                </a:solidFill>
                <a:latin typeface="Libre Baskerville"/>
                <a:ea typeface="Libre Baskerville"/>
                <a:cs typeface="Libre Baskerville"/>
                <a:sym typeface="Libre Baskerville"/>
              </a:defRPr>
            </a:lvl3pPr>
            <a:lvl4pPr lvl="3" marR="0" rtl="0" algn="l">
              <a:spcBef>
                <a:spcPts val="0"/>
              </a:spcBef>
              <a:spcAft>
                <a:spcPts val="0"/>
              </a:spcAft>
              <a:buSzPts val="1400"/>
              <a:buNone/>
              <a:defRPr b="0" i="0" sz="1800" u="none" cap="none" strike="noStrike">
                <a:solidFill>
                  <a:schemeClr val="dk1"/>
                </a:solidFill>
                <a:latin typeface="Libre Baskerville"/>
                <a:ea typeface="Libre Baskerville"/>
                <a:cs typeface="Libre Baskerville"/>
                <a:sym typeface="Libre Baskerville"/>
              </a:defRPr>
            </a:lvl4pPr>
            <a:lvl5pPr lvl="4" marR="0" rtl="0" algn="l">
              <a:spcBef>
                <a:spcPts val="0"/>
              </a:spcBef>
              <a:spcAft>
                <a:spcPts val="0"/>
              </a:spcAft>
              <a:buSzPts val="1400"/>
              <a:buNone/>
              <a:defRPr b="0" i="0" sz="1800" u="none" cap="none" strike="noStrike">
                <a:solidFill>
                  <a:schemeClr val="dk1"/>
                </a:solidFill>
                <a:latin typeface="Libre Baskerville"/>
                <a:ea typeface="Libre Baskerville"/>
                <a:cs typeface="Libre Baskerville"/>
                <a:sym typeface="Libre Baskerville"/>
              </a:defRPr>
            </a:lvl5pPr>
            <a:lvl6pPr lvl="5" marR="0" rtl="0" algn="l">
              <a:spcBef>
                <a:spcPts val="0"/>
              </a:spcBef>
              <a:spcAft>
                <a:spcPts val="0"/>
              </a:spcAft>
              <a:buSzPts val="1400"/>
              <a:buNone/>
              <a:defRPr b="0" i="0" sz="1800" u="none" cap="none" strike="noStrike">
                <a:solidFill>
                  <a:schemeClr val="dk1"/>
                </a:solidFill>
                <a:latin typeface="Libre Baskerville"/>
                <a:ea typeface="Libre Baskerville"/>
                <a:cs typeface="Libre Baskerville"/>
                <a:sym typeface="Libre Baskerville"/>
              </a:defRPr>
            </a:lvl6pPr>
            <a:lvl7pPr lvl="6" marR="0" rtl="0" algn="l">
              <a:spcBef>
                <a:spcPts val="0"/>
              </a:spcBef>
              <a:spcAft>
                <a:spcPts val="0"/>
              </a:spcAft>
              <a:buSzPts val="1400"/>
              <a:buNone/>
              <a:defRPr b="0" i="0" sz="1800" u="none" cap="none" strike="noStrike">
                <a:solidFill>
                  <a:schemeClr val="dk1"/>
                </a:solidFill>
                <a:latin typeface="Libre Baskerville"/>
                <a:ea typeface="Libre Baskerville"/>
                <a:cs typeface="Libre Baskerville"/>
                <a:sym typeface="Libre Baskerville"/>
              </a:defRPr>
            </a:lvl7pPr>
            <a:lvl8pPr lvl="7" marR="0" rtl="0" algn="l">
              <a:spcBef>
                <a:spcPts val="0"/>
              </a:spcBef>
              <a:spcAft>
                <a:spcPts val="0"/>
              </a:spcAft>
              <a:buSzPts val="1400"/>
              <a:buNone/>
              <a:defRPr b="0" i="0" sz="1800" u="none" cap="none" strike="noStrike">
                <a:solidFill>
                  <a:schemeClr val="dk1"/>
                </a:solidFill>
                <a:latin typeface="Libre Baskerville"/>
                <a:ea typeface="Libre Baskerville"/>
                <a:cs typeface="Libre Baskerville"/>
                <a:sym typeface="Libre Baskerville"/>
              </a:defRPr>
            </a:lvl8pPr>
            <a:lvl9pPr lvl="8" marR="0" rtl="0" algn="l">
              <a:spcBef>
                <a:spcPts val="0"/>
              </a:spcBef>
              <a:spcAft>
                <a:spcPts val="0"/>
              </a:spcAft>
              <a:buSzPts val="1400"/>
              <a:buNone/>
              <a:defRPr b="0" i="0" sz="1800" u="none" cap="none" strike="noStrike">
                <a:solidFill>
                  <a:schemeClr val="dk1"/>
                </a:solidFill>
                <a:latin typeface="Libre Baskerville"/>
                <a:ea typeface="Libre Baskerville"/>
                <a:cs typeface="Libre Baskerville"/>
                <a:sym typeface="Libre Baskerville"/>
              </a:defRPr>
            </a:lvl9pPr>
          </a:lstStyle>
          <a:p/>
        </p:txBody>
      </p:sp>
      <p:sp>
        <p:nvSpPr>
          <p:cNvPr id="15" name="Google Shape;15;p22"/>
          <p:cNvSpPr txBox="1"/>
          <p:nvPr>
            <p:ph idx="11" type="ftr"/>
          </p:nvPr>
        </p:nvSpPr>
        <p:spPr>
          <a:xfrm>
            <a:off x="914400" y="6172200"/>
            <a:ext cx="3962400" cy="457200"/>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400" u="none" cap="none" strike="noStrike">
                <a:solidFill>
                  <a:schemeClr val="dk2"/>
                </a:solidFill>
                <a:latin typeface="Libre Baskerville"/>
                <a:ea typeface="Libre Baskerville"/>
                <a:cs typeface="Libre Baskerville"/>
                <a:sym typeface="Libre Baskerville"/>
              </a:defRPr>
            </a:lvl1pPr>
            <a:lvl2pPr lvl="1" marR="0" rtl="0" algn="l">
              <a:spcBef>
                <a:spcPts val="0"/>
              </a:spcBef>
              <a:spcAft>
                <a:spcPts val="0"/>
              </a:spcAft>
              <a:buSzPts val="1400"/>
              <a:buNone/>
              <a:defRPr b="0" i="0" sz="1800" u="none" cap="none" strike="noStrike">
                <a:solidFill>
                  <a:schemeClr val="dk1"/>
                </a:solidFill>
                <a:latin typeface="Libre Baskerville"/>
                <a:ea typeface="Libre Baskerville"/>
                <a:cs typeface="Libre Baskerville"/>
                <a:sym typeface="Libre Baskerville"/>
              </a:defRPr>
            </a:lvl2pPr>
            <a:lvl3pPr lvl="2" marR="0" rtl="0" algn="l">
              <a:spcBef>
                <a:spcPts val="0"/>
              </a:spcBef>
              <a:spcAft>
                <a:spcPts val="0"/>
              </a:spcAft>
              <a:buSzPts val="1400"/>
              <a:buNone/>
              <a:defRPr b="0" i="0" sz="1800" u="none" cap="none" strike="noStrike">
                <a:solidFill>
                  <a:schemeClr val="dk1"/>
                </a:solidFill>
                <a:latin typeface="Libre Baskerville"/>
                <a:ea typeface="Libre Baskerville"/>
                <a:cs typeface="Libre Baskerville"/>
                <a:sym typeface="Libre Baskerville"/>
              </a:defRPr>
            </a:lvl3pPr>
            <a:lvl4pPr lvl="3" marR="0" rtl="0" algn="l">
              <a:spcBef>
                <a:spcPts val="0"/>
              </a:spcBef>
              <a:spcAft>
                <a:spcPts val="0"/>
              </a:spcAft>
              <a:buSzPts val="1400"/>
              <a:buNone/>
              <a:defRPr b="0" i="0" sz="1800" u="none" cap="none" strike="noStrike">
                <a:solidFill>
                  <a:schemeClr val="dk1"/>
                </a:solidFill>
                <a:latin typeface="Libre Baskerville"/>
                <a:ea typeface="Libre Baskerville"/>
                <a:cs typeface="Libre Baskerville"/>
                <a:sym typeface="Libre Baskerville"/>
              </a:defRPr>
            </a:lvl4pPr>
            <a:lvl5pPr lvl="4" marR="0" rtl="0" algn="l">
              <a:spcBef>
                <a:spcPts val="0"/>
              </a:spcBef>
              <a:spcAft>
                <a:spcPts val="0"/>
              </a:spcAft>
              <a:buSzPts val="1400"/>
              <a:buNone/>
              <a:defRPr b="0" i="0" sz="1800" u="none" cap="none" strike="noStrike">
                <a:solidFill>
                  <a:schemeClr val="dk1"/>
                </a:solidFill>
                <a:latin typeface="Libre Baskerville"/>
                <a:ea typeface="Libre Baskerville"/>
                <a:cs typeface="Libre Baskerville"/>
                <a:sym typeface="Libre Baskerville"/>
              </a:defRPr>
            </a:lvl5pPr>
            <a:lvl6pPr lvl="5" marR="0" rtl="0" algn="l">
              <a:spcBef>
                <a:spcPts val="0"/>
              </a:spcBef>
              <a:spcAft>
                <a:spcPts val="0"/>
              </a:spcAft>
              <a:buSzPts val="1400"/>
              <a:buNone/>
              <a:defRPr b="0" i="0" sz="1800" u="none" cap="none" strike="noStrike">
                <a:solidFill>
                  <a:schemeClr val="dk1"/>
                </a:solidFill>
                <a:latin typeface="Libre Baskerville"/>
                <a:ea typeface="Libre Baskerville"/>
                <a:cs typeface="Libre Baskerville"/>
                <a:sym typeface="Libre Baskerville"/>
              </a:defRPr>
            </a:lvl6pPr>
            <a:lvl7pPr lvl="6" marR="0" rtl="0" algn="l">
              <a:spcBef>
                <a:spcPts val="0"/>
              </a:spcBef>
              <a:spcAft>
                <a:spcPts val="0"/>
              </a:spcAft>
              <a:buSzPts val="1400"/>
              <a:buNone/>
              <a:defRPr b="0" i="0" sz="1800" u="none" cap="none" strike="noStrike">
                <a:solidFill>
                  <a:schemeClr val="dk1"/>
                </a:solidFill>
                <a:latin typeface="Libre Baskerville"/>
                <a:ea typeface="Libre Baskerville"/>
                <a:cs typeface="Libre Baskerville"/>
                <a:sym typeface="Libre Baskerville"/>
              </a:defRPr>
            </a:lvl7pPr>
            <a:lvl8pPr lvl="7" marR="0" rtl="0" algn="l">
              <a:spcBef>
                <a:spcPts val="0"/>
              </a:spcBef>
              <a:spcAft>
                <a:spcPts val="0"/>
              </a:spcAft>
              <a:buSzPts val="1400"/>
              <a:buNone/>
              <a:defRPr b="0" i="0" sz="1800" u="none" cap="none" strike="noStrike">
                <a:solidFill>
                  <a:schemeClr val="dk1"/>
                </a:solidFill>
                <a:latin typeface="Libre Baskerville"/>
                <a:ea typeface="Libre Baskerville"/>
                <a:cs typeface="Libre Baskerville"/>
                <a:sym typeface="Libre Baskerville"/>
              </a:defRPr>
            </a:lvl8pPr>
            <a:lvl9pPr lvl="8" marR="0" rtl="0" algn="l">
              <a:spcBef>
                <a:spcPts val="0"/>
              </a:spcBef>
              <a:spcAft>
                <a:spcPts val="0"/>
              </a:spcAft>
              <a:buSzPts val="1400"/>
              <a:buNone/>
              <a:defRPr b="0" i="0" sz="1800" u="none" cap="none" strike="noStrike">
                <a:solidFill>
                  <a:schemeClr val="dk1"/>
                </a:solidFill>
                <a:latin typeface="Libre Baskerville"/>
                <a:ea typeface="Libre Baskerville"/>
                <a:cs typeface="Libre Baskerville"/>
                <a:sym typeface="Libre Baskerville"/>
              </a:defRPr>
            </a:lvl9pPr>
          </a:lstStyle>
          <a:p/>
        </p:txBody>
      </p:sp>
      <p:sp>
        <p:nvSpPr>
          <p:cNvPr id="16" name="Google Shape;16;p22"/>
          <p:cNvSpPr/>
          <p:nvPr>
            <p:ph idx="12" type="sldNum"/>
          </p:nvPr>
        </p:nvSpPr>
        <p:spPr>
          <a:xfrm>
            <a:off x="146304" y="6210300"/>
            <a:ext cx="457200" cy="457200"/>
          </a:xfrm>
          <a:prstGeom prst="ellipse">
            <a:avLst/>
          </a:prstGeom>
          <a:solidFill>
            <a:schemeClr val="accent1"/>
          </a:solidFill>
          <a:ln>
            <a:noFill/>
          </a:ln>
        </p:spPr>
        <p:txBody>
          <a:bodyPr anchorCtr="1" anchor="ctr" bIns="0" lIns="0" spcFirstLastPara="1" rIns="0" wrap="square" tIns="0">
            <a:noAutofit/>
          </a:bodyPr>
          <a:lstStyle>
            <a:lvl1pPr indent="0" lvl="0" marL="0" marR="0" rtl="0" algn="ctr">
              <a:spcBef>
                <a:spcPts val="0"/>
              </a:spcBef>
              <a:buNone/>
              <a:defRPr b="0" i="0" sz="1400" u="none" cap="none" strike="noStrike">
                <a:solidFill>
                  <a:srgbClr val="FFFFFF"/>
                </a:solidFill>
                <a:latin typeface="Libre Franklin"/>
                <a:ea typeface="Libre Franklin"/>
                <a:cs typeface="Libre Franklin"/>
                <a:sym typeface="Libre Franklin"/>
              </a:defRPr>
            </a:lvl1pPr>
            <a:lvl2pPr indent="0" lvl="1" marL="0" marR="0" rtl="0" algn="ctr">
              <a:spcBef>
                <a:spcPts val="0"/>
              </a:spcBef>
              <a:buNone/>
              <a:defRPr b="0" i="0" sz="1400" u="none" cap="none" strike="noStrike">
                <a:solidFill>
                  <a:srgbClr val="FFFFFF"/>
                </a:solidFill>
                <a:latin typeface="Libre Franklin"/>
                <a:ea typeface="Libre Franklin"/>
                <a:cs typeface="Libre Franklin"/>
                <a:sym typeface="Libre Franklin"/>
              </a:defRPr>
            </a:lvl2pPr>
            <a:lvl3pPr indent="0" lvl="2" marL="0" marR="0" rtl="0" algn="ctr">
              <a:spcBef>
                <a:spcPts val="0"/>
              </a:spcBef>
              <a:buNone/>
              <a:defRPr b="0" i="0" sz="1400" u="none" cap="none" strike="noStrike">
                <a:solidFill>
                  <a:srgbClr val="FFFFFF"/>
                </a:solidFill>
                <a:latin typeface="Libre Franklin"/>
                <a:ea typeface="Libre Franklin"/>
                <a:cs typeface="Libre Franklin"/>
                <a:sym typeface="Libre Franklin"/>
              </a:defRPr>
            </a:lvl3pPr>
            <a:lvl4pPr indent="0" lvl="3" marL="0" marR="0" rtl="0" algn="ctr">
              <a:spcBef>
                <a:spcPts val="0"/>
              </a:spcBef>
              <a:buNone/>
              <a:defRPr b="0" i="0" sz="1400" u="none" cap="none" strike="noStrike">
                <a:solidFill>
                  <a:srgbClr val="FFFFFF"/>
                </a:solidFill>
                <a:latin typeface="Libre Franklin"/>
                <a:ea typeface="Libre Franklin"/>
                <a:cs typeface="Libre Franklin"/>
                <a:sym typeface="Libre Franklin"/>
              </a:defRPr>
            </a:lvl4pPr>
            <a:lvl5pPr indent="0" lvl="4" marL="0" marR="0" rtl="0" algn="ctr">
              <a:spcBef>
                <a:spcPts val="0"/>
              </a:spcBef>
              <a:buNone/>
              <a:defRPr b="0" i="0" sz="1400" u="none" cap="none" strike="noStrike">
                <a:solidFill>
                  <a:srgbClr val="FFFFFF"/>
                </a:solidFill>
                <a:latin typeface="Libre Franklin"/>
                <a:ea typeface="Libre Franklin"/>
                <a:cs typeface="Libre Franklin"/>
                <a:sym typeface="Libre Franklin"/>
              </a:defRPr>
            </a:lvl5pPr>
            <a:lvl6pPr indent="0" lvl="5" marL="0" marR="0" rtl="0" algn="ctr">
              <a:spcBef>
                <a:spcPts val="0"/>
              </a:spcBef>
              <a:buNone/>
              <a:defRPr b="0" i="0" sz="1400" u="none" cap="none" strike="noStrike">
                <a:solidFill>
                  <a:srgbClr val="FFFFFF"/>
                </a:solidFill>
                <a:latin typeface="Libre Franklin"/>
                <a:ea typeface="Libre Franklin"/>
                <a:cs typeface="Libre Franklin"/>
                <a:sym typeface="Libre Franklin"/>
              </a:defRPr>
            </a:lvl6pPr>
            <a:lvl7pPr indent="0" lvl="6" marL="0" marR="0" rtl="0" algn="ctr">
              <a:spcBef>
                <a:spcPts val="0"/>
              </a:spcBef>
              <a:buNone/>
              <a:defRPr b="0" i="0" sz="1400" u="none" cap="none" strike="noStrike">
                <a:solidFill>
                  <a:srgbClr val="FFFFFF"/>
                </a:solidFill>
                <a:latin typeface="Libre Franklin"/>
                <a:ea typeface="Libre Franklin"/>
                <a:cs typeface="Libre Franklin"/>
                <a:sym typeface="Libre Franklin"/>
              </a:defRPr>
            </a:lvl7pPr>
            <a:lvl8pPr indent="0" lvl="7" marL="0" marR="0" rtl="0" algn="ctr">
              <a:spcBef>
                <a:spcPts val="0"/>
              </a:spcBef>
              <a:buNone/>
              <a:defRPr b="0" i="0" sz="1400" u="none" cap="none" strike="noStrike">
                <a:solidFill>
                  <a:srgbClr val="FFFFFF"/>
                </a:solidFill>
                <a:latin typeface="Libre Franklin"/>
                <a:ea typeface="Libre Franklin"/>
                <a:cs typeface="Libre Franklin"/>
                <a:sym typeface="Libre Franklin"/>
              </a:defRPr>
            </a:lvl8pPr>
            <a:lvl9pPr indent="0" lvl="8" marL="0" marR="0" rtl="0" algn="ctr">
              <a:spcBef>
                <a:spcPts val="0"/>
              </a:spcBef>
              <a:buNone/>
              <a:defRPr b="0" i="0" sz="1400" u="none" cap="none" strike="noStrike">
                <a:solidFill>
                  <a:srgbClr val="FFFFFF"/>
                </a:solidFill>
                <a:latin typeface="Libre Franklin"/>
                <a:ea typeface="Libre Franklin"/>
                <a:cs typeface="Libre Franklin"/>
                <a:sym typeface="Libre Franklin"/>
              </a:defRPr>
            </a:lvl9pPr>
          </a:lstStyle>
          <a:p>
            <a:pPr indent="0" lvl="0" marL="0" rtl="0" algn="ctr">
              <a:spcBef>
                <a:spcPts val="0"/>
              </a:spcBef>
              <a:spcAft>
                <a:spcPts val="0"/>
              </a:spcAft>
              <a:buNone/>
            </a:pPr>
            <a:fld id="{00000000-1234-1234-1234-123412341234}" type="slidenum">
              <a:rPr lang="tr-TR"/>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 Id="rId3" Type="http://schemas.openxmlformats.org/officeDocument/2006/relationships/image" Target="../media/image10.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 Id="rId3" Type="http://schemas.openxmlformats.org/officeDocument/2006/relationships/image" Target="../media/image9.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 Id="rId3" Type="http://schemas.openxmlformats.org/officeDocument/2006/relationships/image" Target="../media/image16.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9.xml"/><Relationship Id="rId3" Type="http://schemas.openxmlformats.org/officeDocument/2006/relationships/hyperlink" Target="https://learningapps.org/view21438774" TargetMode="External"/><Relationship Id="rId4" Type="http://schemas.openxmlformats.org/officeDocument/2006/relationships/hyperlink" Target="https://learningapps.org/view21431601" TargetMode="External"/><Relationship Id="rId5" Type="http://schemas.openxmlformats.org/officeDocument/2006/relationships/hyperlink" Target="https://learningapps.org/view21450633"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3.jp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0.xml"/><Relationship Id="rId3" Type="http://schemas.openxmlformats.org/officeDocument/2006/relationships/hyperlink" Target="https://www.kolaykampus.com/blog-detay/verimli-ders-calisma-teknikleri-nasil-etkili-ve-verimli-ders-calisilir" TargetMode="External"/><Relationship Id="rId4" Type="http://schemas.openxmlformats.org/officeDocument/2006/relationships/hyperlink" Target="https://haliskutmangilmtal.meb.k12.tr/icerikler/verimli-ders-calisma-teknikleri_4831333.html" TargetMode="External"/><Relationship Id="rId5" Type="http://schemas.openxmlformats.org/officeDocument/2006/relationships/hyperlink" Target="https://www.ugurokullari.k12.tr/blog/detay/10-adimda-verimli-ders-calisma" TargetMode="External"/><Relationship Id="rId6" Type="http://schemas.openxmlformats.org/officeDocument/2006/relationships/hyperlink" Target="https://listelist.com/ogrenciler-icin-verimli-ders-calisma-yontemleri/"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13.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4.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image" Target="../media/image7.png"/><Relationship Id="rId4" Type="http://schemas.openxmlformats.org/officeDocument/2006/relationships/image" Target="../media/image14.png"/><Relationship Id="rId5" Type="http://schemas.openxmlformats.org/officeDocument/2006/relationships/image" Target="../media/image17.png"/><Relationship Id="rId6" Type="http://schemas.openxmlformats.org/officeDocument/2006/relationships/image" Target="../media/image5.png"/><Relationship Id="rId7" Type="http://schemas.openxmlformats.org/officeDocument/2006/relationships/image" Target="../media/image8.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image" Target="../media/image6.jpg"/><Relationship Id="rId4" Type="http://schemas.openxmlformats.org/officeDocument/2006/relationships/image" Target="../media/image15.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 Id="rId3" Type="http://schemas.openxmlformats.org/officeDocument/2006/relationships/image" Target="../media/image11.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 Id="rId3" Type="http://schemas.openxmlformats.org/officeDocument/2006/relationships/image" Target="../media/image18.jpg"/><Relationship Id="rId4" Type="http://schemas.openxmlformats.org/officeDocument/2006/relationships/image" Target="../media/image19.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4" name="Shape 104"/>
        <p:cNvGrpSpPr/>
        <p:nvPr/>
      </p:nvGrpSpPr>
      <p:grpSpPr>
        <a:xfrm>
          <a:off x="0" y="0"/>
          <a:ext cx="0" cy="0"/>
          <a:chOff x="0" y="0"/>
          <a:chExt cx="0" cy="0"/>
        </a:xfrm>
      </p:grpSpPr>
      <p:sp>
        <p:nvSpPr>
          <p:cNvPr id="105" name="Google Shape;105;p1"/>
          <p:cNvSpPr txBox="1"/>
          <p:nvPr>
            <p:ph type="title"/>
          </p:nvPr>
        </p:nvSpPr>
        <p:spPr>
          <a:xfrm>
            <a:off x="2786050" y="0"/>
            <a:ext cx="6929486" cy="3857628"/>
          </a:xfrm>
          <a:prstGeom prst="rect">
            <a:avLst/>
          </a:prstGeom>
          <a:noFill/>
          <a:ln>
            <a:noFill/>
          </a:ln>
        </p:spPr>
        <p:txBody>
          <a:bodyPr anchorCtr="0" anchor="b" bIns="91425" lIns="91425" spcFirstLastPara="1" rIns="91425" wrap="square" tIns="45700">
            <a:normAutofit/>
          </a:bodyPr>
          <a:lstStyle/>
          <a:p>
            <a:pPr indent="0" lvl="0" marL="0" rtl="0" algn="l">
              <a:spcBef>
                <a:spcPts val="0"/>
              </a:spcBef>
              <a:spcAft>
                <a:spcPts val="0"/>
              </a:spcAft>
              <a:buClr>
                <a:srgbClr val="FF0000"/>
              </a:buClr>
              <a:buSzPts val="3400"/>
              <a:buFont typeface="Times New Roman"/>
              <a:buNone/>
            </a:pPr>
            <a:r>
              <a:rPr lang="tr-TR" sz="3400">
                <a:solidFill>
                  <a:srgbClr val="FF0000"/>
                </a:solidFill>
                <a:latin typeface="Times New Roman"/>
                <a:ea typeface="Times New Roman"/>
                <a:cs typeface="Times New Roman"/>
                <a:sym typeface="Times New Roman"/>
              </a:rPr>
              <a:t>KASTAMONU</a:t>
            </a:r>
            <a:br>
              <a:rPr lang="tr-TR" sz="3400">
                <a:solidFill>
                  <a:srgbClr val="FF0000"/>
                </a:solidFill>
                <a:latin typeface="Times New Roman"/>
                <a:ea typeface="Times New Roman"/>
                <a:cs typeface="Times New Roman"/>
                <a:sym typeface="Times New Roman"/>
              </a:rPr>
            </a:br>
            <a:r>
              <a:rPr lang="tr-TR" sz="3400">
                <a:solidFill>
                  <a:srgbClr val="FF0000"/>
                </a:solidFill>
                <a:latin typeface="Times New Roman"/>
                <a:ea typeface="Times New Roman"/>
                <a:cs typeface="Times New Roman"/>
                <a:sym typeface="Times New Roman"/>
              </a:rPr>
              <a:t>İL MİLLİ EĞİTİM MÜDÜRLÜĞÜ</a:t>
            </a:r>
            <a:endParaRPr sz="3400">
              <a:solidFill>
                <a:srgbClr val="FF0000"/>
              </a:solidFill>
              <a:latin typeface="Times New Roman"/>
              <a:ea typeface="Times New Roman"/>
              <a:cs typeface="Times New Roman"/>
              <a:sym typeface="Times New Roman"/>
            </a:endParaRPr>
          </a:p>
        </p:txBody>
      </p:sp>
      <p:pic>
        <p:nvPicPr>
          <p:cNvPr descr="C:\Users\YEDEK1\Downloads\indir.png" id="106" name="Google Shape;106;p1"/>
          <p:cNvPicPr preferRelativeResize="0"/>
          <p:nvPr/>
        </p:nvPicPr>
        <p:blipFill rotWithShape="1">
          <a:blip r:embed="rId3">
            <a:alphaModFix/>
          </a:blip>
          <a:srcRect b="0" l="0" r="0" t="0"/>
          <a:stretch/>
        </p:blipFill>
        <p:spPr>
          <a:xfrm>
            <a:off x="142844" y="1928802"/>
            <a:ext cx="2786082" cy="2786082"/>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3" name="Shape 193"/>
        <p:cNvGrpSpPr/>
        <p:nvPr/>
      </p:nvGrpSpPr>
      <p:grpSpPr>
        <a:xfrm>
          <a:off x="0" y="0"/>
          <a:ext cx="0" cy="0"/>
          <a:chOff x="0" y="0"/>
          <a:chExt cx="0" cy="0"/>
        </a:xfrm>
      </p:grpSpPr>
      <p:sp>
        <p:nvSpPr>
          <p:cNvPr id="194" name="Google Shape;194;p10"/>
          <p:cNvSpPr txBox="1"/>
          <p:nvPr>
            <p:ph type="title"/>
          </p:nvPr>
        </p:nvSpPr>
        <p:spPr>
          <a:xfrm>
            <a:off x="857224" y="785794"/>
            <a:ext cx="7772400" cy="1143000"/>
          </a:xfrm>
          <a:prstGeom prst="rect">
            <a:avLst/>
          </a:prstGeom>
          <a:noFill/>
          <a:ln>
            <a:noFill/>
          </a:ln>
        </p:spPr>
        <p:txBody>
          <a:bodyPr anchorCtr="0" anchor="b" bIns="91425" lIns="91425" spcFirstLastPara="1" rIns="91425" wrap="square" tIns="45700">
            <a:normAutofit fontScale="90000"/>
          </a:bodyPr>
          <a:lstStyle/>
          <a:p>
            <a:pPr indent="0" lvl="0" marL="0" rtl="0" algn="l">
              <a:spcBef>
                <a:spcPts val="0"/>
              </a:spcBef>
              <a:spcAft>
                <a:spcPts val="0"/>
              </a:spcAft>
              <a:buClr>
                <a:schemeClr val="dk2"/>
              </a:buClr>
              <a:buSzPct val="100000"/>
              <a:buFont typeface="Libre Franklin"/>
              <a:buNone/>
            </a:pPr>
            <a:r>
              <a:rPr b="1" lang="tr-TR"/>
              <a:t>7. 40 Dakika ders – 10 dakika mola sistemini uygulayın</a:t>
            </a:r>
            <a:br>
              <a:rPr b="1" lang="tr-TR"/>
            </a:br>
            <a:endParaRPr/>
          </a:p>
        </p:txBody>
      </p:sp>
      <p:sp>
        <p:nvSpPr>
          <p:cNvPr id="195" name="Google Shape;195;p10"/>
          <p:cNvSpPr txBox="1"/>
          <p:nvPr>
            <p:ph idx="1" type="body"/>
          </p:nvPr>
        </p:nvSpPr>
        <p:spPr>
          <a:xfrm>
            <a:off x="4714876" y="1447800"/>
            <a:ext cx="3971924" cy="4572000"/>
          </a:xfrm>
          <a:prstGeom prst="rect">
            <a:avLst/>
          </a:prstGeom>
          <a:noFill/>
          <a:ln>
            <a:noFill/>
          </a:ln>
        </p:spPr>
        <p:txBody>
          <a:bodyPr anchorCtr="0" anchor="t" bIns="45700" lIns="91425" spcFirstLastPara="1" rIns="91425" wrap="square" tIns="45700">
            <a:normAutofit lnSpcReduction="20000"/>
          </a:bodyPr>
          <a:lstStyle/>
          <a:p>
            <a:pPr indent="-274320" lvl="0" marL="274320" rtl="0" algn="l">
              <a:spcBef>
                <a:spcPts val="0"/>
              </a:spcBef>
              <a:spcAft>
                <a:spcPts val="0"/>
              </a:spcAft>
              <a:buSzPts val="2210"/>
              <a:buChar char="⚫"/>
            </a:pPr>
            <a:r>
              <a:rPr lang="tr-TR"/>
              <a:t>Saatlerce ders çalışmak yapılan en büyük yanlışlardan biridir. Bir süre sonra veriminizi tümüyle kaybetmiş olacağınız için zamanınız da boşa gidecektir. 40 dakikada bir ,çok uzun olmayacak şekilde molalar verin.</a:t>
            </a:r>
            <a:endParaRPr/>
          </a:p>
        </p:txBody>
      </p:sp>
      <p:pic>
        <p:nvPicPr>
          <p:cNvPr descr="C:\Users\YEDEK1\Desktop\verimli ders çalışma içerik hazırlama\indir (2).jpg" id="196" name="Google Shape;196;p10"/>
          <p:cNvPicPr preferRelativeResize="0"/>
          <p:nvPr/>
        </p:nvPicPr>
        <p:blipFill rotWithShape="1">
          <a:blip r:embed="rId3">
            <a:alphaModFix/>
          </a:blip>
          <a:srcRect b="0" l="0" r="0" t="0"/>
          <a:stretch/>
        </p:blipFill>
        <p:spPr>
          <a:xfrm>
            <a:off x="785786" y="1928802"/>
            <a:ext cx="3143272" cy="3143272"/>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1" name="Shape 201"/>
        <p:cNvGrpSpPr/>
        <p:nvPr/>
      </p:nvGrpSpPr>
      <p:grpSpPr>
        <a:xfrm>
          <a:off x="0" y="0"/>
          <a:ext cx="0" cy="0"/>
          <a:chOff x="0" y="0"/>
          <a:chExt cx="0" cy="0"/>
        </a:xfrm>
      </p:grpSpPr>
      <p:sp>
        <p:nvSpPr>
          <p:cNvPr id="202" name="Google Shape;202;p11"/>
          <p:cNvSpPr txBox="1"/>
          <p:nvPr>
            <p:ph type="title"/>
          </p:nvPr>
        </p:nvSpPr>
        <p:spPr>
          <a:xfrm>
            <a:off x="1142976" y="214290"/>
            <a:ext cx="7772400" cy="1143000"/>
          </a:xfrm>
          <a:prstGeom prst="rect">
            <a:avLst/>
          </a:prstGeom>
          <a:noFill/>
          <a:ln>
            <a:noFill/>
          </a:ln>
        </p:spPr>
        <p:txBody>
          <a:bodyPr anchorCtr="0" anchor="b" bIns="91425" lIns="91425" spcFirstLastPara="1" rIns="91425" wrap="square" tIns="45700">
            <a:normAutofit/>
          </a:bodyPr>
          <a:lstStyle/>
          <a:p>
            <a:pPr indent="0" lvl="0" marL="0" rtl="0" algn="l">
              <a:spcBef>
                <a:spcPts val="0"/>
              </a:spcBef>
              <a:spcAft>
                <a:spcPts val="0"/>
              </a:spcAft>
              <a:buClr>
                <a:schemeClr val="dk2"/>
              </a:buClr>
              <a:buSzPts val="4000"/>
              <a:buFont typeface="Libre Franklin"/>
              <a:buNone/>
            </a:pPr>
            <a:r>
              <a:rPr b="1" lang="tr-TR"/>
              <a:t>8. Düzenli Beslenin</a:t>
            </a:r>
            <a:endParaRPr b="1"/>
          </a:p>
        </p:txBody>
      </p:sp>
      <p:sp>
        <p:nvSpPr>
          <p:cNvPr id="203" name="Google Shape;203;p11"/>
          <p:cNvSpPr txBox="1"/>
          <p:nvPr>
            <p:ph idx="1" type="body"/>
          </p:nvPr>
        </p:nvSpPr>
        <p:spPr>
          <a:xfrm>
            <a:off x="4357686" y="1447800"/>
            <a:ext cx="4329114" cy="4572000"/>
          </a:xfrm>
          <a:prstGeom prst="rect">
            <a:avLst/>
          </a:prstGeom>
          <a:noFill/>
          <a:ln>
            <a:noFill/>
          </a:ln>
        </p:spPr>
        <p:txBody>
          <a:bodyPr anchorCtr="0" anchor="t" bIns="45700" lIns="91425" spcFirstLastPara="1" rIns="91425" wrap="square" tIns="45700">
            <a:normAutofit fontScale="92500" lnSpcReduction="20000"/>
          </a:bodyPr>
          <a:lstStyle/>
          <a:p>
            <a:pPr indent="-274320" lvl="0" marL="274320" rtl="0" algn="l">
              <a:spcBef>
                <a:spcPts val="0"/>
              </a:spcBef>
              <a:spcAft>
                <a:spcPts val="0"/>
              </a:spcAft>
              <a:buSzPct val="85000"/>
              <a:buChar char="⚫"/>
            </a:pPr>
            <a:r>
              <a:rPr lang="tr-TR"/>
              <a:t>Verimli ders çalışmaya etki eden unsurlardan birisi de düzenli beslenmedir. Zihni güçlendiren ve vücudu daha dirençli tutan besinleri tüketmekte fayda vardır. Yani burada asıl önemli olan düzenli bir beslenme alışkanlığı edinilmesidir. Örneğin, kahvaltı yapmadan ders çalışan birisi yeterli verimi alamaz.</a:t>
            </a:r>
            <a:endParaRPr/>
          </a:p>
        </p:txBody>
      </p:sp>
      <p:pic>
        <p:nvPicPr>
          <p:cNvPr descr="C:\Users\YEDEK1\Desktop\verimli ders çalışma içerik hazırlama\k_21090709_k_31205028_AdsYz.jpg" id="204" name="Google Shape;204;p11"/>
          <p:cNvPicPr preferRelativeResize="0"/>
          <p:nvPr/>
        </p:nvPicPr>
        <p:blipFill rotWithShape="1">
          <a:blip r:embed="rId3">
            <a:alphaModFix/>
          </a:blip>
          <a:srcRect b="0" l="0" r="0" t="0"/>
          <a:stretch/>
        </p:blipFill>
        <p:spPr>
          <a:xfrm>
            <a:off x="285720" y="1643050"/>
            <a:ext cx="4286260" cy="3857652"/>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9" name="Shape 209"/>
        <p:cNvGrpSpPr/>
        <p:nvPr/>
      </p:nvGrpSpPr>
      <p:grpSpPr>
        <a:xfrm>
          <a:off x="0" y="0"/>
          <a:ext cx="0" cy="0"/>
          <a:chOff x="0" y="0"/>
          <a:chExt cx="0" cy="0"/>
        </a:xfrm>
      </p:grpSpPr>
      <p:sp>
        <p:nvSpPr>
          <p:cNvPr id="210" name="Google Shape;210;p12"/>
          <p:cNvSpPr txBox="1"/>
          <p:nvPr>
            <p:ph type="title"/>
          </p:nvPr>
        </p:nvSpPr>
        <p:spPr>
          <a:xfrm>
            <a:off x="914400" y="274638"/>
            <a:ext cx="7772400" cy="1143000"/>
          </a:xfrm>
          <a:prstGeom prst="rect">
            <a:avLst/>
          </a:prstGeom>
          <a:noFill/>
          <a:ln>
            <a:noFill/>
          </a:ln>
        </p:spPr>
        <p:txBody>
          <a:bodyPr anchorCtr="0" anchor="b" bIns="91425" lIns="91425" spcFirstLastPara="1" rIns="91425" wrap="square" tIns="45700">
            <a:normAutofit/>
          </a:bodyPr>
          <a:lstStyle/>
          <a:p>
            <a:pPr indent="0" lvl="0" marL="0" rtl="0" algn="l">
              <a:spcBef>
                <a:spcPts val="0"/>
              </a:spcBef>
              <a:spcAft>
                <a:spcPts val="0"/>
              </a:spcAft>
              <a:buClr>
                <a:schemeClr val="dk2"/>
              </a:buClr>
              <a:buSzPts val="4000"/>
              <a:buFont typeface="Libre Franklin"/>
              <a:buNone/>
            </a:pPr>
            <a:r>
              <a:rPr b="1" lang="tr-TR"/>
              <a:t>9.Uyku</a:t>
            </a:r>
            <a:endParaRPr b="1"/>
          </a:p>
        </p:txBody>
      </p:sp>
      <p:sp>
        <p:nvSpPr>
          <p:cNvPr id="211" name="Google Shape;211;p12"/>
          <p:cNvSpPr txBox="1"/>
          <p:nvPr>
            <p:ph idx="1" type="body"/>
          </p:nvPr>
        </p:nvSpPr>
        <p:spPr>
          <a:xfrm>
            <a:off x="914400" y="1447800"/>
            <a:ext cx="7772400" cy="4572000"/>
          </a:xfrm>
          <a:prstGeom prst="rect">
            <a:avLst/>
          </a:prstGeom>
          <a:noFill/>
          <a:ln>
            <a:noFill/>
          </a:ln>
        </p:spPr>
        <p:txBody>
          <a:bodyPr anchorCtr="0" anchor="t" bIns="45700" lIns="91425" spcFirstLastPara="1" rIns="91425" wrap="square" tIns="45700">
            <a:normAutofit/>
          </a:bodyPr>
          <a:lstStyle/>
          <a:p>
            <a:pPr indent="-274320" lvl="0" marL="274320" rtl="0" algn="l">
              <a:spcBef>
                <a:spcPts val="0"/>
              </a:spcBef>
              <a:spcAft>
                <a:spcPts val="0"/>
              </a:spcAft>
              <a:buSzPts val="2210"/>
              <a:buNone/>
            </a:pPr>
            <a:r>
              <a:rPr lang="tr-TR"/>
              <a:t>   </a:t>
            </a:r>
            <a:r>
              <a:rPr b="1" lang="tr-TR" sz="2800">
                <a:solidFill>
                  <a:srgbClr val="231F20"/>
                </a:solidFill>
              </a:rPr>
              <a:t>En az 10-12 saat  </a:t>
            </a:r>
            <a:endParaRPr/>
          </a:p>
          <a:p>
            <a:pPr indent="-274320" lvl="0" marL="274320" rtl="0" algn="l">
              <a:spcBef>
                <a:spcPts val="580"/>
              </a:spcBef>
              <a:spcAft>
                <a:spcPts val="0"/>
              </a:spcAft>
              <a:buSzPts val="2210"/>
              <a:buNone/>
            </a:pPr>
            <a:r>
              <a:rPr lang="tr-TR"/>
              <a:t>Uyku saatlerine dikkat ederseniz sabah dinlenmiş uyanır ve derslere daha kolay odaklanırsınız.</a:t>
            </a:r>
            <a:endParaRPr/>
          </a:p>
        </p:txBody>
      </p:sp>
      <p:pic>
        <p:nvPicPr>
          <p:cNvPr descr="C:\Users\YEDEK1\Desktop\verimli ders çalışma içerik hazırlama\uyku.jpg" id="212" name="Google Shape;212;p12"/>
          <p:cNvPicPr preferRelativeResize="0"/>
          <p:nvPr/>
        </p:nvPicPr>
        <p:blipFill rotWithShape="1">
          <a:blip r:embed="rId3">
            <a:alphaModFix/>
          </a:blip>
          <a:srcRect b="0" l="0" r="0" t="0"/>
          <a:stretch/>
        </p:blipFill>
        <p:spPr>
          <a:xfrm>
            <a:off x="1071538" y="3000372"/>
            <a:ext cx="6786610" cy="3393305"/>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6" name="Shape 216"/>
        <p:cNvGrpSpPr/>
        <p:nvPr/>
      </p:nvGrpSpPr>
      <p:grpSpPr>
        <a:xfrm>
          <a:off x="0" y="0"/>
          <a:ext cx="0" cy="0"/>
          <a:chOff x="0" y="0"/>
          <a:chExt cx="0" cy="0"/>
        </a:xfrm>
      </p:grpSpPr>
      <p:sp>
        <p:nvSpPr>
          <p:cNvPr id="217" name="Google Shape;217;p13"/>
          <p:cNvSpPr txBox="1"/>
          <p:nvPr>
            <p:ph type="title"/>
          </p:nvPr>
        </p:nvSpPr>
        <p:spPr>
          <a:xfrm>
            <a:off x="914400" y="274638"/>
            <a:ext cx="7772400" cy="1143000"/>
          </a:xfrm>
          <a:prstGeom prst="rect">
            <a:avLst/>
          </a:prstGeom>
          <a:noFill/>
          <a:ln>
            <a:noFill/>
          </a:ln>
        </p:spPr>
        <p:txBody>
          <a:bodyPr anchorCtr="0" anchor="b" bIns="91425" lIns="91425" spcFirstLastPara="1" rIns="91425" wrap="square" tIns="45700">
            <a:normAutofit/>
          </a:bodyPr>
          <a:lstStyle/>
          <a:p>
            <a:pPr indent="0" lvl="0" marL="0" rtl="0" algn="l">
              <a:spcBef>
                <a:spcPts val="0"/>
              </a:spcBef>
              <a:spcAft>
                <a:spcPts val="0"/>
              </a:spcAft>
              <a:buClr>
                <a:srgbClr val="FAB529"/>
              </a:buClr>
              <a:buSzPts val="4000"/>
              <a:buFont typeface="Libre Franklin"/>
              <a:buNone/>
            </a:pPr>
            <a:r>
              <a:rPr b="1" lang="tr-TR">
                <a:solidFill>
                  <a:srgbClr val="FAB529"/>
                </a:solidFill>
              </a:rPr>
              <a:t>Etkinlik: </a:t>
            </a:r>
            <a:r>
              <a:rPr b="1" lang="tr-TR">
                <a:solidFill>
                  <a:srgbClr val="231F20"/>
                </a:solidFill>
              </a:rPr>
              <a:t>Hangisi Doğru?</a:t>
            </a:r>
            <a:endParaRPr b="1">
              <a:solidFill>
                <a:srgbClr val="231F20"/>
              </a:solidFill>
            </a:endParaRPr>
          </a:p>
        </p:txBody>
      </p:sp>
      <p:sp>
        <p:nvSpPr>
          <p:cNvPr id="218" name="Google Shape;218;p13"/>
          <p:cNvSpPr txBox="1"/>
          <p:nvPr>
            <p:ph idx="1" type="body"/>
          </p:nvPr>
        </p:nvSpPr>
        <p:spPr>
          <a:xfrm>
            <a:off x="714348" y="2286000"/>
            <a:ext cx="7772400" cy="4572000"/>
          </a:xfrm>
          <a:prstGeom prst="rect">
            <a:avLst/>
          </a:prstGeom>
          <a:noFill/>
          <a:ln>
            <a:noFill/>
          </a:ln>
        </p:spPr>
        <p:txBody>
          <a:bodyPr anchorCtr="0" anchor="t" bIns="45700" lIns="91425" spcFirstLastPara="1" rIns="91425" wrap="square" tIns="45700">
            <a:normAutofit/>
          </a:bodyPr>
          <a:lstStyle/>
          <a:p>
            <a:pPr indent="-457200" lvl="0" marL="457200" rtl="0" algn="l">
              <a:spcBef>
                <a:spcPts val="0"/>
              </a:spcBef>
              <a:spcAft>
                <a:spcPts val="0"/>
              </a:spcAft>
              <a:buSzPts val="1700"/>
              <a:buAutoNum type="alphaUcParenR"/>
            </a:pPr>
            <a:r>
              <a:rPr lang="tr-TR" sz="2000"/>
              <a:t>Ders çalışırken televizyon karşısında olmanın ders çalışmaya zararı yoktur.</a:t>
            </a:r>
            <a:endParaRPr/>
          </a:p>
          <a:p>
            <a:pPr indent="-457200" lvl="0" marL="457200" rtl="0" algn="l">
              <a:spcBef>
                <a:spcPts val="580"/>
              </a:spcBef>
              <a:spcAft>
                <a:spcPts val="0"/>
              </a:spcAft>
              <a:buSzPts val="1700"/>
              <a:buAutoNum type="alphaUcParenR"/>
            </a:pPr>
            <a:r>
              <a:rPr lang="tr-TR" sz="2000"/>
              <a:t>Ders çalışırken dikkatimizi dağıtacak eşyalardan uzak durmalıyız.</a:t>
            </a:r>
            <a:endParaRPr sz="2000"/>
          </a:p>
        </p:txBody>
      </p:sp>
      <p:sp>
        <p:nvSpPr>
          <p:cNvPr id="219" name="Google Shape;219;p13"/>
          <p:cNvSpPr/>
          <p:nvPr/>
        </p:nvSpPr>
        <p:spPr>
          <a:xfrm>
            <a:off x="753624" y="1357298"/>
            <a:ext cx="8247532" cy="707886"/>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tr-TR" sz="2000">
                <a:solidFill>
                  <a:srgbClr val="7F7F7F"/>
                </a:solidFill>
                <a:latin typeface="Libre Baskerville"/>
                <a:ea typeface="Libre Baskerville"/>
                <a:cs typeface="Libre Baskerville"/>
                <a:sym typeface="Libre Baskerville"/>
              </a:rPr>
              <a:t>Aşağıdakilerden hangisi en doğru, bakalım bulacak mısın? Doğru şıkkı işaretle.</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219"/>
                                        </p:tgtEl>
                                        <p:attrNameLst>
                                          <p:attrName>style.visibility</p:attrName>
                                        </p:attrNameLst>
                                      </p:cBhvr>
                                      <p:to>
                                        <p:strVal val="visible"/>
                                      </p:to>
                                    </p:set>
                                    <p:animEffect filter="fade" transition="in">
                                      <p:cBhvr>
                                        <p:cTn dur="250"/>
                                        <p:tgtEl>
                                          <p:spTgt spid="219"/>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3" name="Shape 223"/>
        <p:cNvGrpSpPr/>
        <p:nvPr/>
      </p:nvGrpSpPr>
      <p:grpSpPr>
        <a:xfrm>
          <a:off x="0" y="0"/>
          <a:ext cx="0" cy="0"/>
          <a:chOff x="0" y="0"/>
          <a:chExt cx="0" cy="0"/>
        </a:xfrm>
      </p:grpSpPr>
      <p:sp>
        <p:nvSpPr>
          <p:cNvPr id="224" name="Google Shape;224;p14"/>
          <p:cNvSpPr txBox="1"/>
          <p:nvPr>
            <p:ph type="title"/>
          </p:nvPr>
        </p:nvSpPr>
        <p:spPr>
          <a:xfrm>
            <a:off x="914400" y="274638"/>
            <a:ext cx="7772400" cy="1143000"/>
          </a:xfrm>
          <a:prstGeom prst="rect">
            <a:avLst/>
          </a:prstGeom>
          <a:noFill/>
          <a:ln>
            <a:noFill/>
          </a:ln>
        </p:spPr>
        <p:txBody>
          <a:bodyPr anchorCtr="0" anchor="b" bIns="91425" lIns="91425" spcFirstLastPara="1" rIns="91425" wrap="square" tIns="45700">
            <a:normAutofit/>
          </a:bodyPr>
          <a:lstStyle/>
          <a:p>
            <a:pPr indent="0" lvl="0" marL="0" rtl="0" algn="l">
              <a:spcBef>
                <a:spcPts val="0"/>
              </a:spcBef>
              <a:spcAft>
                <a:spcPts val="0"/>
              </a:spcAft>
              <a:buClr>
                <a:schemeClr val="dk2"/>
              </a:buClr>
              <a:buSzPts val="4000"/>
              <a:buFont typeface="Libre Franklin"/>
              <a:buNone/>
            </a:pPr>
            <a:r>
              <a:t/>
            </a:r>
            <a:endParaRPr/>
          </a:p>
        </p:txBody>
      </p:sp>
      <p:sp>
        <p:nvSpPr>
          <p:cNvPr id="225" name="Google Shape;225;p14"/>
          <p:cNvSpPr txBox="1"/>
          <p:nvPr>
            <p:ph idx="1" type="body"/>
          </p:nvPr>
        </p:nvSpPr>
        <p:spPr>
          <a:xfrm>
            <a:off x="785786" y="2143116"/>
            <a:ext cx="7772400" cy="3338522"/>
          </a:xfrm>
          <a:prstGeom prst="rect">
            <a:avLst/>
          </a:prstGeom>
          <a:noFill/>
          <a:ln>
            <a:noFill/>
          </a:ln>
        </p:spPr>
        <p:txBody>
          <a:bodyPr anchorCtr="0" anchor="t" bIns="45700" lIns="91425" spcFirstLastPara="1" rIns="91425" wrap="square" tIns="45700">
            <a:normAutofit/>
          </a:bodyPr>
          <a:lstStyle/>
          <a:p>
            <a:pPr indent="-514350" lvl="0" marL="514350" rtl="0" algn="l">
              <a:spcBef>
                <a:spcPts val="0"/>
              </a:spcBef>
              <a:spcAft>
                <a:spcPts val="0"/>
              </a:spcAft>
              <a:buSzPts val="2210"/>
              <a:buAutoNum type="alphaUcParenR"/>
            </a:pPr>
            <a:r>
              <a:rPr lang="tr-TR"/>
              <a:t>Ders çalışma süresi kısa, dinlenme araları uzun olmalıdır.</a:t>
            </a:r>
            <a:endParaRPr/>
          </a:p>
          <a:p>
            <a:pPr indent="-514350" lvl="0" marL="514350" rtl="0" algn="l">
              <a:spcBef>
                <a:spcPts val="580"/>
              </a:spcBef>
              <a:spcAft>
                <a:spcPts val="0"/>
              </a:spcAft>
              <a:buSzPts val="2210"/>
              <a:buAutoNum type="alphaUcParenR"/>
            </a:pPr>
            <a:r>
              <a:rPr lang="tr-TR"/>
              <a:t>40 dk ders 10 dk dinlenme olmalıdır.</a:t>
            </a:r>
            <a:endParaRPr/>
          </a:p>
        </p:txBody>
      </p:sp>
      <p:sp>
        <p:nvSpPr>
          <p:cNvPr id="226" name="Google Shape;226;p14"/>
          <p:cNvSpPr txBox="1"/>
          <p:nvPr/>
        </p:nvSpPr>
        <p:spPr>
          <a:xfrm>
            <a:off x="914400" y="274638"/>
            <a:ext cx="7772400" cy="1143000"/>
          </a:xfrm>
          <a:prstGeom prst="rect">
            <a:avLst/>
          </a:prstGeom>
          <a:noFill/>
          <a:ln>
            <a:noFill/>
          </a:ln>
        </p:spPr>
        <p:txBody>
          <a:bodyPr anchorCtr="0" anchor="b" bIns="91425" lIns="91425" spcFirstLastPara="1" rIns="91425" wrap="square" tIns="45700">
            <a:normAutofit/>
          </a:bodyPr>
          <a:lstStyle/>
          <a:p>
            <a:pPr indent="0" lvl="0" marL="0" marR="0" rtl="0" algn="l">
              <a:lnSpc>
                <a:spcPct val="100000"/>
              </a:lnSpc>
              <a:spcBef>
                <a:spcPts val="0"/>
              </a:spcBef>
              <a:spcAft>
                <a:spcPts val="0"/>
              </a:spcAft>
              <a:buClr>
                <a:srgbClr val="FAB529"/>
              </a:buClr>
              <a:buSzPts val="4000"/>
              <a:buFont typeface="Libre Franklin"/>
              <a:buNone/>
            </a:pPr>
            <a:r>
              <a:rPr b="1" i="0" lang="tr-TR" sz="4000" u="none" cap="none" strike="noStrike">
                <a:solidFill>
                  <a:srgbClr val="FAB529"/>
                </a:solidFill>
                <a:latin typeface="Libre Franklin"/>
                <a:ea typeface="Libre Franklin"/>
                <a:cs typeface="Libre Franklin"/>
                <a:sym typeface="Libre Franklin"/>
              </a:rPr>
              <a:t>Etkinlik: </a:t>
            </a:r>
            <a:r>
              <a:rPr b="1" i="0" lang="tr-TR" sz="4000" u="none" cap="none" strike="noStrike">
                <a:solidFill>
                  <a:srgbClr val="231F20"/>
                </a:solidFill>
                <a:latin typeface="Libre Franklin"/>
                <a:ea typeface="Libre Franklin"/>
                <a:cs typeface="Libre Franklin"/>
                <a:sym typeface="Libre Franklin"/>
              </a:rPr>
              <a:t>Hangisi Doğru?</a:t>
            </a:r>
            <a:endParaRPr b="1" i="0" sz="4000" u="none" cap="none" strike="noStrike">
              <a:solidFill>
                <a:srgbClr val="231F20"/>
              </a:solidFill>
              <a:latin typeface="Libre Franklin"/>
              <a:ea typeface="Libre Franklin"/>
              <a:cs typeface="Libre Franklin"/>
              <a:sym typeface="Libre Franklin"/>
            </a:endParaRPr>
          </a:p>
        </p:txBody>
      </p:sp>
      <p:sp>
        <p:nvSpPr>
          <p:cNvPr id="227" name="Google Shape;227;p14"/>
          <p:cNvSpPr/>
          <p:nvPr/>
        </p:nvSpPr>
        <p:spPr>
          <a:xfrm>
            <a:off x="753624" y="1357298"/>
            <a:ext cx="8247532" cy="707886"/>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tr-TR" sz="2000">
                <a:solidFill>
                  <a:srgbClr val="7F7F7F"/>
                </a:solidFill>
                <a:latin typeface="Libre Baskerville"/>
                <a:ea typeface="Libre Baskerville"/>
                <a:cs typeface="Libre Baskerville"/>
                <a:sym typeface="Libre Baskerville"/>
              </a:rPr>
              <a:t>Aşağıdakilerden hangisi en doğru, bakalım bulacak mısın? Doğru şıkkı işaretle.</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227"/>
                                        </p:tgtEl>
                                        <p:attrNameLst>
                                          <p:attrName>style.visibility</p:attrName>
                                        </p:attrNameLst>
                                      </p:cBhvr>
                                      <p:to>
                                        <p:strVal val="visible"/>
                                      </p:to>
                                    </p:set>
                                    <p:animEffect filter="fade" transition="in">
                                      <p:cBhvr>
                                        <p:cTn dur="250"/>
                                        <p:tgtEl>
                                          <p:spTgt spid="227"/>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1" name="Shape 231"/>
        <p:cNvGrpSpPr/>
        <p:nvPr/>
      </p:nvGrpSpPr>
      <p:grpSpPr>
        <a:xfrm>
          <a:off x="0" y="0"/>
          <a:ext cx="0" cy="0"/>
          <a:chOff x="0" y="0"/>
          <a:chExt cx="0" cy="0"/>
        </a:xfrm>
      </p:grpSpPr>
      <p:sp>
        <p:nvSpPr>
          <p:cNvPr id="232" name="Google Shape;232;p15"/>
          <p:cNvSpPr txBox="1"/>
          <p:nvPr>
            <p:ph idx="1" type="body"/>
          </p:nvPr>
        </p:nvSpPr>
        <p:spPr>
          <a:xfrm>
            <a:off x="857224" y="2000240"/>
            <a:ext cx="7772400" cy="3857652"/>
          </a:xfrm>
          <a:prstGeom prst="rect">
            <a:avLst/>
          </a:prstGeom>
          <a:noFill/>
          <a:ln>
            <a:noFill/>
          </a:ln>
        </p:spPr>
        <p:txBody>
          <a:bodyPr anchorCtr="0" anchor="t" bIns="45700" lIns="91425" spcFirstLastPara="1" rIns="91425" wrap="square" tIns="45700">
            <a:normAutofit/>
          </a:bodyPr>
          <a:lstStyle/>
          <a:p>
            <a:pPr indent="-514350" lvl="0" marL="514350" rtl="0" algn="l">
              <a:spcBef>
                <a:spcPts val="0"/>
              </a:spcBef>
              <a:spcAft>
                <a:spcPts val="0"/>
              </a:spcAft>
              <a:buSzPts val="2210"/>
              <a:buAutoNum type="alphaUcParenR"/>
            </a:pPr>
            <a:r>
              <a:rPr lang="tr-TR"/>
              <a:t>Günlük tekrar başarıyı artırır.</a:t>
            </a:r>
            <a:endParaRPr/>
          </a:p>
          <a:p>
            <a:pPr indent="-514350" lvl="0" marL="514350" rtl="0" algn="l">
              <a:spcBef>
                <a:spcPts val="580"/>
              </a:spcBef>
              <a:spcAft>
                <a:spcPts val="0"/>
              </a:spcAft>
              <a:buSzPts val="2210"/>
              <a:buAutoNum type="alphaUcParenR"/>
            </a:pPr>
            <a:r>
              <a:rPr lang="tr-TR"/>
              <a:t>Evde her gün tekrar yapmak gereksizdir, derste dinlenilenler başarı için yeterlidir.</a:t>
            </a:r>
            <a:endParaRPr/>
          </a:p>
          <a:p>
            <a:pPr indent="-274320" lvl="0" marL="274320" rtl="0" algn="l">
              <a:spcBef>
                <a:spcPts val="580"/>
              </a:spcBef>
              <a:spcAft>
                <a:spcPts val="0"/>
              </a:spcAft>
              <a:buSzPts val="2210"/>
              <a:buNone/>
            </a:pPr>
            <a:r>
              <a:t/>
            </a:r>
            <a:endParaRPr/>
          </a:p>
        </p:txBody>
      </p:sp>
      <p:sp>
        <p:nvSpPr>
          <p:cNvPr id="233" name="Google Shape;233;p15"/>
          <p:cNvSpPr txBox="1"/>
          <p:nvPr>
            <p:ph type="title"/>
          </p:nvPr>
        </p:nvSpPr>
        <p:spPr>
          <a:xfrm>
            <a:off x="914400" y="274638"/>
            <a:ext cx="7772400" cy="1143000"/>
          </a:xfrm>
          <a:prstGeom prst="rect">
            <a:avLst/>
          </a:prstGeom>
          <a:noFill/>
          <a:ln>
            <a:noFill/>
          </a:ln>
        </p:spPr>
        <p:txBody>
          <a:bodyPr anchorCtr="0" anchor="b" bIns="91425" lIns="91425" spcFirstLastPara="1" rIns="91425" wrap="square" tIns="45700">
            <a:normAutofit/>
          </a:bodyPr>
          <a:lstStyle/>
          <a:p>
            <a:pPr indent="0" lvl="0" marL="0" rtl="0" algn="l">
              <a:spcBef>
                <a:spcPts val="0"/>
              </a:spcBef>
              <a:spcAft>
                <a:spcPts val="0"/>
              </a:spcAft>
              <a:buClr>
                <a:srgbClr val="FAB529"/>
              </a:buClr>
              <a:buSzPts val="4000"/>
              <a:buFont typeface="Libre Franklin"/>
              <a:buNone/>
            </a:pPr>
            <a:r>
              <a:rPr b="1" lang="tr-TR">
                <a:solidFill>
                  <a:srgbClr val="FAB529"/>
                </a:solidFill>
              </a:rPr>
              <a:t>Etkinlik: </a:t>
            </a:r>
            <a:r>
              <a:rPr b="1" lang="tr-TR">
                <a:solidFill>
                  <a:srgbClr val="231F20"/>
                </a:solidFill>
              </a:rPr>
              <a:t>Hangisi Doğru?</a:t>
            </a:r>
            <a:endParaRPr b="1">
              <a:solidFill>
                <a:srgbClr val="231F20"/>
              </a:solidFill>
            </a:endParaRPr>
          </a:p>
        </p:txBody>
      </p:sp>
      <p:sp>
        <p:nvSpPr>
          <p:cNvPr id="234" name="Google Shape;234;p15"/>
          <p:cNvSpPr/>
          <p:nvPr/>
        </p:nvSpPr>
        <p:spPr>
          <a:xfrm>
            <a:off x="753624" y="1357298"/>
            <a:ext cx="8247532" cy="707886"/>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tr-TR" sz="2000">
                <a:solidFill>
                  <a:srgbClr val="7F7F7F"/>
                </a:solidFill>
                <a:latin typeface="Libre Baskerville"/>
                <a:ea typeface="Libre Baskerville"/>
                <a:cs typeface="Libre Baskerville"/>
                <a:sym typeface="Libre Baskerville"/>
              </a:rPr>
              <a:t>Aşağıdakilerden hangisi en doğru, bakalım bulacak mısın? Doğru şıkkı işaretle.</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234"/>
                                        </p:tgtEl>
                                        <p:attrNameLst>
                                          <p:attrName>style.visibility</p:attrName>
                                        </p:attrNameLst>
                                      </p:cBhvr>
                                      <p:to>
                                        <p:strVal val="visible"/>
                                      </p:to>
                                    </p:set>
                                    <p:animEffect filter="fade" transition="in">
                                      <p:cBhvr>
                                        <p:cTn dur="250"/>
                                        <p:tgtEl>
                                          <p:spTgt spid="234"/>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8" name="Shape 238"/>
        <p:cNvGrpSpPr/>
        <p:nvPr/>
      </p:nvGrpSpPr>
      <p:grpSpPr>
        <a:xfrm>
          <a:off x="0" y="0"/>
          <a:ext cx="0" cy="0"/>
          <a:chOff x="0" y="0"/>
          <a:chExt cx="0" cy="0"/>
        </a:xfrm>
      </p:grpSpPr>
      <p:sp>
        <p:nvSpPr>
          <p:cNvPr id="239" name="Google Shape;239;p16"/>
          <p:cNvSpPr txBox="1"/>
          <p:nvPr>
            <p:ph idx="1" type="body"/>
          </p:nvPr>
        </p:nvSpPr>
        <p:spPr>
          <a:xfrm>
            <a:off x="914400" y="2285992"/>
            <a:ext cx="7772400" cy="3733808"/>
          </a:xfrm>
          <a:prstGeom prst="rect">
            <a:avLst/>
          </a:prstGeom>
          <a:noFill/>
          <a:ln>
            <a:noFill/>
          </a:ln>
        </p:spPr>
        <p:txBody>
          <a:bodyPr anchorCtr="0" anchor="t" bIns="45700" lIns="91425" spcFirstLastPara="1" rIns="91425" wrap="square" tIns="45700">
            <a:normAutofit/>
          </a:bodyPr>
          <a:lstStyle/>
          <a:p>
            <a:pPr indent="-514350" lvl="0" marL="514350" rtl="0" algn="l">
              <a:spcBef>
                <a:spcPts val="0"/>
              </a:spcBef>
              <a:spcAft>
                <a:spcPts val="0"/>
              </a:spcAft>
              <a:buSzPts val="2210"/>
              <a:buAutoNum type="alphaUcParenR"/>
            </a:pPr>
            <a:r>
              <a:rPr lang="tr-TR"/>
              <a:t>Hedef belirlemek başarı için gerekli değildir.</a:t>
            </a:r>
            <a:endParaRPr/>
          </a:p>
          <a:p>
            <a:pPr indent="-514350" lvl="0" marL="514350" rtl="0" algn="l">
              <a:spcBef>
                <a:spcPts val="580"/>
              </a:spcBef>
              <a:spcAft>
                <a:spcPts val="0"/>
              </a:spcAft>
              <a:buSzPts val="2210"/>
              <a:buAutoNum type="alphaUcParenR"/>
            </a:pPr>
            <a:r>
              <a:rPr lang="tr-TR"/>
              <a:t>Hedef belirlemek önemlidir, kişinin çalışmalarını o hedefe göre yapmasına yardımcı olur.</a:t>
            </a:r>
            <a:endParaRPr/>
          </a:p>
        </p:txBody>
      </p:sp>
      <p:sp>
        <p:nvSpPr>
          <p:cNvPr id="240" name="Google Shape;240;p16"/>
          <p:cNvSpPr txBox="1"/>
          <p:nvPr>
            <p:ph type="title"/>
          </p:nvPr>
        </p:nvSpPr>
        <p:spPr>
          <a:xfrm>
            <a:off x="914400" y="274638"/>
            <a:ext cx="7772400" cy="1143000"/>
          </a:xfrm>
          <a:prstGeom prst="rect">
            <a:avLst/>
          </a:prstGeom>
          <a:noFill/>
          <a:ln>
            <a:noFill/>
          </a:ln>
        </p:spPr>
        <p:txBody>
          <a:bodyPr anchorCtr="0" anchor="b" bIns="91425" lIns="91425" spcFirstLastPara="1" rIns="91425" wrap="square" tIns="45700">
            <a:normAutofit/>
          </a:bodyPr>
          <a:lstStyle/>
          <a:p>
            <a:pPr indent="0" lvl="0" marL="0" rtl="0" algn="l">
              <a:spcBef>
                <a:spcPts val="0"/>
              </a:spcBef>
              <a:spcAft>
                <a:spcPts val="0"/>
              </a:spcAft>
              <a:buClr>
                <a:srgbClr val="FAB529"/>
              </a:buClr>
              <a:buSzPts val="4000"/>
              <a:buFont typeface="Libre Franklin"/>
              <a:buNone/>
            </a:pPr>
            <a:r>
              <a:rPr b="1" lang="tr-TR">
                <a:solidFill>
                  <a:srgbClr val="FAB529"/>
                </a:solidFill>
              </a:rPr>
              <a:t>Etkinlik: </a:t>
            </a:r>
            <a:r>
              <a:rPr b="1" lang="tr-TR">
                <a:solidFill>
                  <a:srgbClr val="231F20"/>
                </a:solidFill>
              </a:rPr>
              <a:t>Hangisi Doğru?</a:t>
            </a:r>
            <a:endParaRPr b="1">
              <a:solidFill>
                <a:srgbClr val="231F20"/>
              </a:solidFill>
            </a:endParaRPr>
          </a:p>
        </p:txBody>
      </p:sp>
      <p:sp>
        <p:nvSpPr>
          <p:cNvPr id="241" name="Google Shape;241;p16"/>
          <p:cNvSpPr/>
          <p:nvPr/>
        </p:nvSpPr>
        <p:spPr>
          <a:xfrm>
            <a:off x="753624" y="1357298"/>
            <a:ext cx="8247532" cy="707886"/>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tr-TR" sz="2000">
                <a:solidFill>
                  <a:srgbClr val="7F7F7F"/>
                </a:solidFill>
                <a:latin typeface="Libre Baskerville"/>
                <a:ea typeface="Libre Baskerville"/>
                <a:cs typeface="Libre Baskerville"/>
                <a:sym typeface="Libre Baskerville"/>
              </a:rPr>
              <a:t>Aşağıdakilerden hangisi en doğru, bakalım bulacak mısın? Doğru şıkkı işaretle.</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241"/>
                                        </p:tgtEl>
                                        <p:attrNameLst>
                                          <p:attrName>style.visibility</p:attrName>
                                        </p:attrNameLst>
                                      </p:cBhvr>
                                      <p:to>
                                        <p:strVal val="visible"/>
                                      </p:to>
                                    </p:set>
                                    <p:animEffect filter="fade" transition="in">
                                      <p:cBhvr>
                                        <p:cTn dur="250"/>
                                        <p:tgtEl>
                                          <p:spTgt spid="241"/>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5" name="Shape 245"/>
        <p:cNvGrpSpPr/>
        <p:nvPr/>
      </p:nvGrpSpPr>
      <p:grpSpPr>
        <a:xfrm>
          <a:off x="0" y="0"/>
          <a:ext cx="0" cy="0"/>
          <a:chOff x="0" y="0"/>
          <a:chExt cx="0" cy="0"/>
        </a:xfrm>
      </p:grpSpPr>
      <p:sp>
        <p:nvSpPr>
          <p:cNvPr id="246" name="Google Shape;246;p17"/>
          <p:cNvSpPr txBox="1"/>
          <p:nvPr>
            <p:ph idx="1" type="body"/>
          </p:nvPr>
        </p:nvSpPr>
        <p:spPr>
          <a:xfrm>
            <a:off x="914400" y="2428868"/>
            <a:ext cx="7772400" cy="3590932"/>
          </a:xfrm>
          <a:prstGeom prst="rect">
            <a:avLst/>
          </a:prstGeom>
          <a:noFill/>
          <a:ln>
            <a:noFill/>
          </a:ln>
        </p:spPr>
        <p:txBody>
          <a:bodyPr anchorCtr="0" anchor="t" bIns="45700" lIns="91425" spcFirstLastPara="1" rIns="91425" wrap="square" tIns="45700">
            <a:normAutofit/>
          </a:bodyPr>
          <a:lstStyle/>
          <a:p>
            <a:pPr indent="-514350" lvl="0" marL="514350" rtl="0" algn="l">
              <a:spcBef>
                <a:spcPts val="0"/>
              </a:spcBef>
              <a:spcAft>
                <a:spcPts val="0"/>
              </a:spcAft>
              <a:buSzPts val="2210"/>
              <a:buAutoNum type="alphaUcParenR"/>
            </a:pPr>
            <a:r>
              <a:rPr lang="tr-TR"/>
              <a:t>Sabah kahvaltı yapmak derslere odaklanmamızı artırır.</a:t>
            </a:r>
            <a:endParaRPr/>
          </a:p>
          <a:p>
            <a:pPr indent="-514350" lvl="0" marL="514350" rtl="0" algn="l">
              <a:spcBef>
                <a:spcPts val="580"/>
              </a:spcBef>
              <a:spcAft>
                <a:spcPts val="0"/>
              </a:spcAft>
              <a:buSzPts val="2210"/>
              <a:buAutoNum type="alphaUcParenR"/>
            </a:pPr>
            <a:r>
              <a:rPr lang="tr-TR"/>
              <a:t>Düzenli beslenmenin başarıda etkisi yoktur.</a:t>
            </a:r>
            <a:endParaRPr/>
          </a:p>
        </p:txBody>
      </p:sp>
      <p:sp>
        <p:nvSpPr>
          <p:cNvPr id="247" name="Google Shape;247;p17"/>
          <p:cNvSpPr txBox="1"/>
          <p:nvPr>
            <p:ph type="title"/>
          </p:nvPr>
        </p:nvSpPr>
        <p:spPr>
          <a:xfrm>
            <a:off x="914400" y="274638"/>
            <a:ext cx="7772400" cy="1143000"/>
          </a:xfrm>
          <a:prstGeom prst="rect">
            <a:avLst/>
          </a:prstGeom>
          <a:noFill/>
          <a:ln>
            <a:noFill/>
          </a:ln>
        </p:spPr>
        <p:txBody>
          <a:bodyPr anchorCtr="0" anchor="b" bIns="91425" lIns="91425" spcFirstLastPara="1" rIns="91425" wrap="square" tIns="45700">
            <a:normAutofit/>
          </a:bodyPr>
          <a:lstStyle/>
          <a:p>
            <a:pPr indent="0" lvl="0" marL="0" rtl="0" algn="l">
              <a:spcBef>
                <a:spcPts val="0"/>
              </a:spcBef>
              <a:spcAft>
                <a:spcPts val="0"/>
              </a:spcAft>
              <a:buClr>
                <a:srgbClr val="FAB529"/>
              </a:buClr>
              <a:buSzPts val="4000"/>
              <a:buFont typeface="Libre Franklin"/>
              <a:buNone/>
            </a:pPr>
            <a:r>
              <a:rPr b="1" lang="tr-TR">
                <a:solidFill>
                  <a:srgbClr val="FAB529"/>
                </a:solidFill>
              </a:rPr>
              <a:t>Etkinlik: </a:t>
            </a:r>
            <a:r>
              <a:rPr b="1" lang="tr-TR">
                <a:solidFill>
                  <a:srgbClr val="231F20"/>
                </a:solidFill>
              </a:rPr>
              <a:t>Hangisi Doğru?</a:t>
            </a:r>
            <a:endParaRPr b="1">
              <a:solidFill>
                <a:srgbClr val="231F20"/>
              </a:solidFill>
            </a:endParaRPr>
          </a:p>
        </p:txBody>
      </p:sp>
      <p:sp>
        <p:nvSpPr>
          <p:cNvPr id="248" name="Google Shape;248;p17"/>
          <p:cNvSpPr/>
          <p:nvPr/>
        </p:nvSpPr>
        <p:spPr>
          <a:xfrm>
            <a:off x="753624" y="1357298"/>
            <a:ext cx="8247532" cy="707886"/>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tr-TR" sz="2000">
                <a:solidFill>
                  <a:srgbClr val="7F7F7F"/>
                </a:solidFill>
                <a:latin typeface="Libre Baskerville"/>
                <a:ea typeface="Libre Baskerville"/>
                <a:cs typeface="Libre Baskerville"/>
                <a:sym typeface="Libre Baskerville"/>
              </a:rPr>
              <a:t>Aşağıdakilerden hangisi en doğru, bakalım bulacak mısın? Doğru şıkkı işaretle.</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248"/>
                                        </p:tgtEl>
                                        <p:attrNameLst>
                                          <p:attrName>style.visibility</p:attrName>
                                        </p:attrNameLst>
                                      </p:cBhvr>
                                      <p:to>
                                        <p:strVal val="visible"/>
                                      </p:to>
                                    </p:set>
                                    <p:animEffect filter="fade" transition="in">
                                      <p:cBhvr>
                                        <p:cTn dur="250"/>
                                        <p:tgtEl>
                                          <p:spTgt spid="248"/>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2" name="Shape 252"/>
        <p:cNvGrpSpPr/>
        <p:nvPr/>
      </p:nvGrpSpPr>
      <p:grpSpPr>
        <a:xfrm>
          <a:off x="0" y="0"/>
          <a:ext cx="0" cy="0"/>
          <a:chOff x="0" y="0"/>
          <a:chExt cx="0" cy="0"/>
        </a:xfrm>
      </p:grpSpPr>
      <p:sp>
        <p:nvSpPr>
          <p:cNvPr id="253" name="Google Shape;253;p18"/>
          <p:cNvSpPr txBox="1"/>
          <p:nvPr>
            <p:ph idx="1" type="body"/>
          </p:nvPr>
        </p:nvSpPr>
        <p:spPr>
          <a:xfrm>
            <a:off x="914400" y="2285992"/>
            <a:ext cx="7772400" cy="3733808"/>
          </a:xfrm>
          <a:prstGeom prst="rect">
            <a:avLst/>
          </a:prstGeom>
          <a:noFill/>
          <a:ln>
            <a:noFill/>
          </a:ln>
        </p:spPr>
        <p:txBody>
          <a:bodyPr anchorCtr="0" anchor="t" bIns="45700" lIns="91425" spcFirstLastPara="1" rIns="91425" wrap="square" tIns="45700">
            <a:normAutofit/>
          </a:bodyPr>
          <a:lstStyle/>
          <a:p>
            <a:pPr indent="-514350" lvl="0" marL="514350" rtl="0" algn="l">
              <a:spcBef>
                <a:spcPts val="0"/>
              </a:spcBef>
              <a:spcAft>
                <a:spcPts val="0"/>
              </a:spcAft>
              <a:buSzPts val="2210"/>
              <a:buAutoNum type="alphaUcParenR"/>
            </a:pPr>
            <a:r>
              <a:rPr lang="tr-TR"/>
              <a:t>Tekrar yapmazsak da öğrendiklerimizi unutmayız</a:t>
            </a:r>
            <a:endParaRPr/>
          </a:p>
          <a:p>
            <a:pPr indent="-514350" lvl="0" marL="514350" rtl="0" algn="l">
              <a:spcBef>
                <a:spcPts val="580"/>
              </a:spcBef>
              <a:spcAft>
                <a:spcPts val="0"/>
              </a:spcAft>
              <a:buSzPts val="2210"/>
              <a:buAutoNum type="alphaUcParenR"/>
            </a:pPr>
            <a:r>
              <a:rPr lang="tr-TR"/>
              <a:t>Hiç tekrar yapılmadığında öğrenilen bilgilerin  ortalama %80 i unutulur</a:t>
            </a:r>
            <a:endParaRPr/>
          </a:p>
          <a:p>
            <a:pPr indent="-274320" lvl="0" marL="274320" rtl="0" algn="l">
              <a:spcBef>
                <a:spcPts val="580"/>
              </a:spcBef>
              <a:spcAft>
                <a:spcPts val="0"/>
              </a:spcAft>
              <a:buSzPts val="2210"/>
              <a:buNone/>
            </a:pPr>
            <a:r>
              <a:t/>
            </a:r>
            <a:endParaRPr/>
          </a:p>
          <a:p>
            <a:pPr indent="-274320" lvl="0" marL="274320" rtl="0" algn="l">
              <a:spcBef>
                <a:spcPts val="580"/>
              </a:spcBef>
              <a:spcAft>
                <a:spcPts val="0"/>
              </a:spcAft>
              <a:buSzPts val="2210"/>
              <a:buNone/>
            </a:pPr>
            <a:r>
              <a:t/>
            </a:r>
            <a:endParaRPr/>
          </a:p>
        </p:txBody>
      </p:sp>
      <p:sp>
        <p:nvSpPr>
          <p:cNvPr id="254" name="Google Shape;254;p18"/>
          <p:cNvSpPr txBox="1"/>
          <p:nvPr>
            <p:ph type="title"/>
          </p:nvPr>
        </p:nvSpPr>
        <p:spPr>
          <a:xfrm>
            <a:off x="914400" y="274638"/>
            <a:ext cx="7772400" cy="1143000"/>
          </a:xfrm>
          <a:prstGeom prst="rect">
            <a:avLst/>
          </a:prstGeom>
          <a:noFill/>
          <a:ln>
            <a:noFill/>
          </a:ln>
        </p:spPr>
        <p:txBody>
          <a:bodyPr anchorCtr="0" anchor="b" bIns="91425" lIns="91425" spcFirstLastPara="1" rIns="91425" wrap="square" tIns="45700">
            <a:normAutofit/>
          </a:bodyPr>
          <a:lstStyle/>
          <a:p>
            <a:pPr indent="0" lvl="0" marL="0" rtl="0" algn="l">
              <a:spcBef>
                <a:spcPts val="0"/>
              </a:spcBef>
              <a:spcAft>
                <a:spcPts val="0"/>
              </a:spcAft>
              <a:buClr>
                <a:srgbClr val="FAB529"/>
              </a:buClr>
              <a:buSzPts val="4000"/>
              <a:buFont typeface="Libre Franklin"/>
              <a:buNone/>
            </a:pPr>
            <a:r>
              <a:rPr b="1" lang="tr-TR">
                <a:solidFill>
                  <a:srgbClr val="FAB529"/>
                </a:solidFill>
              </a:rPr>
              <a:t>Etkinlik: </a:t>
            </a:r>
            <a:r>
              <a:rPr b="1" lang="tr-TR">
                <a:solidFill>
                  <a:srgbClr val="231F20"/>
                </a:solidFill>
              </a:rPr>
              <a:t>Hangisi Doğru?</a:t>
            </a:r>
            <a:endParaRPr b="1">
              <a:solidFill>
                <a:srgbClr val="231F20"/>
              </a:solidFill>
            </a:endParaRPr>
          </a:p>
        </p:txBody>
      </p:sp>
      <p:sp>
        <p:nvSpPr>
          <p:cNvPr id="255" name="Google Shape;255;p18"/>
          <p:cNvSpPr/>
          <p:nvPr/>
        </p:nvSpPr>
        <p:spPr>
          <a:xfrm>
            <a:off x="753624" y="1357298"/>
            <a:ext cx="8247532" cy="707886"/>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tr-TR" sz="2000">
                <a:solidFill>
                  <a:srgbClr val="7F7F7F"/>
                </a:solidFill>
                <a:latin typeface="Libre Baskerville"/>
                <a:ea typeface="Libre Baskerville"/>
                <a:cs typeface="Libre Baskerville"/>
                <a:sym typeface="Libre Baskerville"/>
              </a:rPr>
              <a:t>Aşağıdakilerden hangisi en doğru, bakalım bulacak mısın? Doğru şıkkı işaretle.</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255"/>
                                        </p:tgtEl>
                                        <p:attrNameLst>
                                          <p:attrName>style.visibility</p:attrName>
                                        </p:attrNameLst>
                                      </p:cBhvr>
                                      <p:to>
                                        <p:strVal val="visible"/>
                                      </p:to>
                                    </p:set>
                                    <p:animEffect filter="fade" transition="in">
                                      <p:cBhvr>
                                        <p:cTn dur="250"/>
                                        <p:tgtEl>
                                          <p:spTgt spid="255"/>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9" name="Shape 259"/>
        <p:cNvGrpSpPr/>
        <p:nvPr/>
      </p:nvGrpSpPr>
      <p:grpSpPr>
        <a:xfrm>
          <a:off x="0" y="0"/>
          <a:ext cx="0" cy="0"/>
          <a:chOff x="0" y="0"/>
          <a:chExt cx="0" cy="0"/>
        </a:xfrm>
      </p:grpSpPr>
      <p:sp>
        <p:nvSpPr>
          <p:cNvPr id="260" name="Google Shape;260;p19"/>
          <p:cNvSpPr txBox="1"/>
          <p:nvPr>
            <p:ph type="title"/>
          </p:nvPr>
        </p:nvSpPr>
        <p:spPr>
          <a:xfrm>
            <a:off x="914400" y="274638"/>
            <a:ext cx="7772400" cy="1143000"/>
          </a:xfrm>
          <a:prstGeom prst="rect">
            <a:avLst/>
          </a:prstGeom>
          <a:noFill/>
          <a:ln>
            <a:noFill/>
          </a:ln>
        </p:spPr>
        <p:txBody>
          <a:bodyPr anchorCtr="0" anchor="b" bIns="91425" lIns="91425" spcFirstLastPara="1" rIns="91425" wrap="square" tIns="45700">
            <a:normAutofit fontScale="90000"/>
          </a:bodyPr>
          <a:lstStyle/>
          <a:p>
            <a:pPr indent="0" lvl="0" marL="0" rtl="0" algn="l">
              <a:spcBef>
                <a:spcPts val="0"/>
              </a:spcBef>
              <a:spcAft>
                <a:spcPts val="0"/>
              </a:spcAft>
              <a:buClr>
                <a:schemeClr val="dk2"/>
              </a:buClr>
              <a:buSzPct val="100000"/>
              <a:buFont typeface="Libre Franklin"/>
              <a:buNone/>
            </a:pPr>
            <a:r>
              <a:rPr lang="tr-TR"/>
              <a:t>WEB2 ARAÇLARIYLA  OYUN LİNKLERİ</a:t>
            </a:r>
            <a:endParaRPr/>
          </a:p>
        </p:txBody>
      </p:sp>
      <p:sp>
        <p:nvSpPr>
          <p:cNvPr id="261" name="Google Shape;261;p19"/>
          <p:cNvSpPr txBox="1"/>
          <p:nvPr>
            <p:ph idx="1" type="body"/>
          </p:nvPr>
        </p:nvSpPr>
        <p:spPr>
          <a:xfrm>
            <a:off x="914400" y="1447800"/>
            <a:ext cx="7772400" cy="4572000"/>
          </a:xfrm>
          <a:prstGeom prst="rect">
            <a:avLst/>
          </a:prstGeom>
          <a:noFill/>
          <a:ln>
            <a:noFill/>
          </a:ln>
        </p:spPr>
        <p:txBody>
          <a:bodyPr anchorCtr="0" anchor="t" bIns="45700" lIns="91425" spcFirstLastPara="1" rIns="91425" wrap="square" tIns="45700">
            <a:normAutofit/>
          </a:bodyPr>
          <a:lstStyle/>
          <a:p>
            <a:pPr indent="-514350" lvl="0" marL="514350" rtl="0" algn="l">
              <a:spcBef>
                <a:spcPts val="0"/>
              </a:spcBef>
              <a:spcAft>
                <a:spcPts val="0"/>
              </a:spcAft>
              <a:buSzPts val="2210"/>
              <a:buFont typeface="Libre Franklin"/>
              <a:buAutoNum type="arabicPeriod"/>
            </a:pPr>
            <a:r>
              <a:rPr lang="tr-TR" u="sng">
                <a:solidFill>
                  <a:schemeClr val="hlink"/>
                </a:solidFill>
                <a:hlinkClick r:id="rId3"/>
              </a:rPr>
              <a:t>https://learningapps.org/view21438774</a:t>
            </a:r>
            <a:r>
              <a:rPr lang="tr-TR"/>
              <a:t> </a:t>
            </a:r>
            <a:endParaRPr/>
          </a:p>
          <a:p>
            <a:pPr indent="-514350" lvl="0" marL="514350" rtl="0" algn="l">
              <a:spcBef>
                <a:spcPts val="580"/>
              </a:spcBef>
              <a:spcAft>
                <a:spcPts val="0"/>
              </a:spcAft>
              <a:buSzPts val="2210"/>
              <a:buFont typeface="Libre Franklin"/>
              <a:buAutoNum type="arabicPeriod"/>
            </a:pPr>
            <a:r>
              <a:rPr lang="tr-TR" u="sng">
                <a:solidFill>
                  <a:schemeClr val="hlink"/>
                </a:solidFill>
                <a:hlinkClick r:id="rId4"/>
              </a:rPr>
              <a:t>https://learningapps.org/view21431601</a:t>
            </a:r>
            <a:endParaRPr/>
          </a:p>
          <a:p>
            <a:pPr indent="-514350" lvl="0" marL="514350" rtl="0" algn="l">
              <a:spcBef>
                <a:spcPts val="580"/>
              </a:spcBef>
              <a:spcAft>
                <a:spcPts val="0"/>
              </a:spcAft>
              <a:buSzPts val="2210"/>
              <a:buFont typeface="Libre Franklin"/>
              <a:buAutoNum type="arabicPeriod"/>
            </a:pPr>
            <a:r>
              <a:rPr lang="tr-TR" u="sng">
                <a:solidFill>
                  <a:schemeClr val="hlink"/>
                </a:solidFill>
                <a:hlinkClick r:id="rId5"/>
              </a:rPr>
              <a:t>https://learningapps.org/view21450633</a:t>
            </a:r>
            <a:r>
              <a:rPr lang="tr-TR"/>
              <a:t> </a:t>
            </a:r>
            <a:endParaRPr/>
          </a:p>
          <a:p>
            <a:pPr indent="-514350" lvl="0" marL="514350" rtl="0" algn="l">
              <a:spcBef>
                <a:spcPts val="580"/>
              </a:spcBef>
              <a:spcAft>
                <a:spcPts val="0"/>
              </a:spcAft>
              <a:buSzPts val="2210"/>
              <a:buNone/>
            </a:pPr>
            <a:r>
              <a:rPr lang="tr-TR"/>
              <a:t> </a:t>
            </a:r>
            <a:endParaRPr/>
          </a:p>
          <a:p>
            <a:pPr indent="-374015" lvl="0" marL="514350" rtl="0" algn="l">
              <a:spcBef>
                <a:spcPts val="580"/>
              </a:spcBef>
              <a:spcAft>
                <a:spcPts val="0"/>
              </a:spcAft>
              <a:buSzPts val="2210"/>
              <a:buFont typeface="Libre Franklin"/>
              <a:buNone/>
            </a:pPr>
            <a:r>
              <a:t/>
            </a:r>
            <a:endParaRPr/>
          </a:p>
          <a:p>
            <a:pPr indent="-274320" lvl="0" marL="274320" rtl="0" algn="l">
              <a:spcBef>
                <a:spcPts val="580"/>
              </a:spcBef>
              <a:spcAft>
                <a:spcPts val="0"/>
              </a:spcAft>
              <a:buSzPts val="2210"/>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1" name="Shape 111"/>
        <p:cNvGrpSpPr/>
        <p:nvPr/>
      </p:nvGrpSpPr>
      <p:grpSpPr>
        <a:xfrm>
          <a:off x="0" y="0"/>
          <a:ext cx="0" cy="0"/>
          <a:chOff x="0" y="0"/>
          <a:chExt cx="0" cy="0"/>
        </a:xfrm>
      </p:grpSpPr>
      <p:sp>
        <p:nvSpPr>
          <p:cNvPr id="112" name="Google Shape;112;p2"/>
          <p:cNvSpPr txBox="1"/>
          <p:nvPr>
            <p:ph idx="1" type="subTitle"/>
          </p:nvPr>
        </p:nvSpPr>
        <p:spPr>
          <a:xfrm>
            <a:off x="1295400" y="3200400"/>
            <a:ext cx="6400800" cy="1600200"/>
          </a:xfrm>
          <a:prstGeom prst="rect">
            <a:avLst/>
          </a:prstGeom>
          <a:noFill/>
          <a:ln>
            <a:noFill/>
          </a:ln>
        </p:spPr>
        <p:txBody>
          <a:bodyPr anchorCtr="0" anchor="t" bIns="45700" lIns="91425" spcFirstLastPara="1" rIns="91425" wrap="square" tIns="45700">
            <a:normAutofit/>
          </a:bodyPr>
          <a:lstStyle/>
          <a:p>
            <a:pPr indent="0" lvl="0" marL="0" rtl="0" algn="ctr">
              <a:spcBef>
                <a:spcPts val="0"/>
              </a:spcBef>
              <a:spcAft>
                <a:spcPts val="0"/>
              </a:spcAft>
              <a:buSzPts val="2210"/>
              <a:buNone/>
            </a:pPr>
            <a:r>
              <a:t/>
            </a:r>
            <a:endParaRPr/>
          </a:p>
        </p:txBody>
      </p:sp>
      <p:pic>
        <p:nvPicPr>
          <p:cNvPr descr="C:\Users\YEDEK1\Desktop\verimli ders çalışma içerik hazırlama\maxresdefault (1).jpg" id="113" name="Google Shape;113;p2"/>
          <p:cNvPicPr preferRelativeResize="0"/>
          <p:nvPr/>
        </p:nvPicPr>
        <p:blipFill rotWithShape="1">
          <a:blip r:embed="rId3">
            <a:alphaModFix/>
          </a:blip>
          <a:srcRect b="0" l="0" r="0" t="0"/>
          <a:stretch/>
        </p:blipFill>
        <p:spPr>
          <a:xfrm>
            <a:off x="0" y="0"/>
            <a:ext cx="9144000" cy="6858000"/>
          </a:xfrm>
          <a:prstGeom prst="rect">
            <a:avLst/>
          </a:prstGeom>
          <a:noFill/>
          <a:ln>
            <a:noFill/>
          </a:ln>
        </p:spPr>
      </p:pic>
      <p:sp>
        <p:nvSpPr>
          <p:cNvPr id="114" name="Google Shape;114;p2"/>
          <p:cNvSpPr txBox="1"/>
          <p:nvPr>
            <p:ph type="ctrTitle"/>
          </p:nvPr>
        </p:nvSpPr>
        <p:spPr>
          <a:xfrm>
            <a:off x="457200" y="1505930"/>
            <a:ext cx="8229600" cy="1470025"/>
          </a:xfrm>
          <a:prstGeom prst="rect">
            <a:avLst/>
          </a:prstGeom>
          <a:noFill/>
          <a:ln>
            <a:noFill/>
          </a:ln>
        </p:spPr>
        <p:txBody>
          <a:bodyPr anchorCtr="0" anchor="ctr" bIns="91425" lIns="91425" spcFirstLastPara="1" rIns="91425" wrap="square" tIns="45700">
            <a:normAutofit/>
          </a:bodyPr>
          <a:lstStyle/>
          <a:p>
            <a:pPr indent="0" lvl="0" marL="0" rtl="0" algn="ctr">
              <a:spcBef>
                <a:spcPts val="0"/>
              </a:spcBef>
              <a:spcAft>
                <a:spcPts val="0"/>
              </a:spcAft>
              <a:buClr>
                <a:srgbClr val="FFFFFF"/>
              </a:buClr>
              <a:buSzPts val="4000"/>
              <a:buFont typeface="Libre Franklin"/>
              <a:buNone/>
            </a:pPr>
            <a:r>
              <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5" name="Shape 265"/>
        <p:cNvGrpSpPr/>
        <p:nvPr/>
      </p:nvGrpSpPr>
      <p:grpSpPr>
        <a:xfrm>
          <a:off x="0" y="0"/>
          <a:ext cx="0" cy="0"/>
          <a:chOff x="0" y="0"/>
          <a:chExt cx="0" cy="0"/>
        </a:xfrm>
      </p:grpSpPr>
      <p:sp>
        <p:nvSpPr>
          <p:cNvPr id="266" name="Google Shape;266;p20"/>
          <p:cNvSpPr txBox="1"/>
          <p:nvPr>
            <p:ph type="title"/>
          </p:nvPr>
        </p:nvSpPr>
        <p:spPr>
          <a:xfrm>
            <a:off x="914400" y="274638"/>
            <a:ext cx="7772400" cy="1143000"/>
          </a:xfrm>
          <a:prstGeom prst="rect">
            <a:avLst/>
          </a:prstGeom>
          <a:noFill/>
          <a:ln>
            <a:noFill/>
          </a:ln>
        </p:spPr>
        <p:txBody>
          <a:bodyPr anchorCtr="0" anchor="b" bIns="91425" lIns="91425" spcFirstLastPara="1" rIns="91425" wrap="square" tIns="45700">
            <a:normAutofit/>
          </a:bodyPr>
          <a:lstStyle/>
          <a:p>
            <a:pPr indent="0" lvl="0" marL="0" rtl="0" algn="l">
              <a:spcBef>
                <a:spcPts val="0"/>
              </a:spcBef>
              <a:spcAft>
                <a:spcPts val="0"/>
              </a:spcAft>
              <a:buClr>
                <a:schemeClr val="dk2"/>
              </a:buClr>
              <a:buSzPts val="4000"/>
              <a:buFont typeface="Libre Franklin"/>
              <a:buNone/>
            </a:pPr>
            <a:r>
              <a:rPr lang="tr-TR"/>
              <a:t>Kaynakça</a:t>
            </a:r>
            <a:endParaRPr/>
          </a:p>
        </p:txBody>
      </p:sp>
      <p:sp>
        <p:nvSpPr>
          <p:cNvPr id="267" name="Google Shape;267;p20"/>
          <p:cNvSpPr txBox="1"/>
          <p:nvPr>
            <p:ph idx="1" type="body"/>
          </p:nvPr>
        </p:nvSpPr>
        <p:spPr>
          <a:xfrm>
            <a:off x="914400" y="1447800"/>
            <a:ext cx="7772400" cy="4572000"/>
          </a:xfrm>
          <a:prstGeom prst="rect">
            <a:avLst/>
          </a:prstGeom>
          <a:noFill/>
          <a:ln>
            <a:noFill/>
          </a:ln>
        </p:spPr>
        <p:txBody>
          <a:bodyPr anchorCtr="0" anchor="t" bIns="45700" lIns="91425" spcFirstLastPara="1" rIns="91425" wrap="square" tIns="45700">
            <a:normAutofit/>
          </a:bodyPr>
          <a:lstStyle/>
          <a:p>
            <a:pPr indent="-274320" lvl="0" marL="274320" rtl="0" algn="l">
              <a:spcBef>
                <a:spcPts val="0"/>
              </a:spcBef>
              <a:spcAft>
                <a:spcPts val="0"/>
              </a:spcAft>
              <a:buSzPts val="1020"/>
              <a:buNone/>
            </a:pPr>
            <a:r>
              <a:rPr lang="tr-TR" sz="1200" u="sng">
                <a:solidFill>
                  <a:schemeClr val="hlink"/>
                </a:solidFill>
                <a:hlinkClick r:id="rId3"/>
              </a:rPr>
              <a:t>https://www.kolaykampus.com/blog-detay/verimli-ders-calisma-teknikleri-nasil-etkili-ve-verimli-ders-calisilir</a:t>
            </a:r>
            <a:endParaRPr sz="1200"/>
          </a:p>
          <a:p>
            <a:pPr indent="-274320" lvl="0" marL="274320" rtl="0" algn="l">
              <a:spcBef>
                <a:spcPts val="580"/>
              </a:spcBef>
              <a:spcAft>
                <a:spcPts val="0"/>
              </a:spcAft>
              <a:buSzPts val="1020"/>
              <a:buNone/>
            </a:pPr>
            <a:r>
              <a:rPr lang="tr-TR" sz="1200" u="sng">
                <a:solidFill>
                  <a:schemeClr val="hlink"/>
                </a:solidFill>
                <a:hlinkClick r:id="rId4"/>
              </a:rPr>
              <a:t>https://haliskutmangilmtal.meb.k12.tr/icerikler/verimli-ders-calisma-teknikleri_4831333.html</a:t>
            </a:r>
            <a:r>
              <a:rPr lang="tr-TR" sz="1200"/>
              <a:t> </a:t>
            </a:r>
            <a:endParaRPr/>
          </a:p>
          <a:p>
            <a:pPr indent="-274320" lvl="0" marL="274320" rtl="0" algn="l">
              <a:spcBef>
                <a:spcPts val="580"/>
              </a:spcBef>
              <a:spcAft>
                <a:spcPts val="0"/>
              </a:spcAft>
              <a:buSzPts val="1020"/>
              <a:buNone/>
            </a:pPr>
            <a:r>
              <a:rPr lang="tr-TR" sz="1200" u="sng">
                <a:solidFill>
                  <a:schemeClr val="hlink"/>
                </a:solidFill>
                <a:hlinkClick r:id="rId5"/>
              </a:rPr>
              <a:t>https://www.ugurokullari.k12.tr/blog/detay/10-adimda-verimli-ders-calisma</a:t>
            </a:r>
            <a:r>
              <a:rPr lang="tr-TR" sz="1200"/>
              <a:t> </a:t>
            </a:r>
            <a:endParaRPr/>
          </a:p>
          <a:p>
            <a:pPr indent="-274320" lvl="0" marL="274320" rtl="0" algn="l">
              <a:spcBef>
                <a:spcPts val="580"/>
              </a:spcBef>
              <a:spcAft>
                <a:spcPts val="0"/>
              </a:spcAft>
              <a:buSzPts val="1020"/>
              <a:buNone/>
            </a:pPr>
            <a:r>
              <a:rPr lang="tr-TR" sz="1200" u="sng">
                <a:solidFill>
                  <a:schemeClr val="hlink"/>
                </a:solidFill>
                <a:hlinkClick r:id="rId6"/>
              </a:rPr>
              <a:t>https://listelist.com/ogrenciler-icin-verimli-ders-calisma-yontemleri/</a:t>
            </a:r>
            <a:r>
              <a:rPr lang="tr-TR" sz="1200"/>
              <a:t> </a:t>
            </a:r>
            <a:endParaRPr/>
          </a:p>
          <a:p>
            <a:pPr indent="-274320" lvl="0" marL="274320" rtl="0" algn="l">
              <a:spcBef>
                <a:spcPts val="580"/>
              </a:spcBef>
              <a:spcAft>
                <a:spcPts val="0"/>
              </a:spcAft>
              <a:buSzPts val="2210"/>
              <a:buNone/>
            </a:pPr>
            <a:r>
              <a:t/>
            </a:r>
            <a:endParaRPr/>
          </a:p>
          <a:p>
            <a:pPr indent="-274320" lvl="0" marL="274320" rtl="0" algn="l">
              <a:spcBef>
                <a:spcPts val="580"/>
              </a:spcBef>
              <a:spcAft>
                <a:spcPts val="0"/>
              </a:spcAft>
              <a:buSzPts val="2210"/>
              <a:buNone/>
            </a:pPr>
            <a:r>
              <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1" name="Shape 271"/>
        <p:cNvGrpSpPr/>
        <p:nvPr/>
      </p:nvGrpSpPr>
      <p:grpSpPr>
        <a:xfrm>
          <a:off x="0" y="0"/>
          <a:ext cx="0" cy="0"/>
          <a:chOff x="0" y="0"/>
          <a:chExt cx="0" cy="0"/>
        </a:xfrm>
      </p:grpSpPr>
      <p:sp>
        <p:nvSpPr>
          <p:cNvPr id="272" name="Google Shape;272;p21"/>
          <p:cNvSpPr txBox="1"/>
          <p:nvPr>
            <p:ph type="title"/>
          </p:nvPr>
        </p:nvSpPr>
        <p:spPr>
          <a:xfrm>
            <a:off x="0" y="285728"/>
            <a:ext cx="9144000" cy="5429288"/>
          </a:xfrm>
          <a:prstGeom prst="rect">
            <a:avLst/>
          </a:prstGeom>
          <a:noFill/>
          <a:ln>
            <a:noFill/>
          </a:ln>
        </p:spPr>
        <p:txBody>
          <a:bodyPr anchorCtr="0" anchor="b" bIns="91425" lIns="91425" spcFirstLastPara="1" rIns="91425" wrap="square" tIns="45700">
            <a:normAutofit/>
          </a:bodyPr>
          <a:lstStyle/>
          <a:p>
            <a:pPr indent="0" lvl="0" marL="0" rtl="0" algn="ctr">
              <a:spcBef>
                <a:spcPts val="0"/>
              </a:spcBef>
              <a:spcAft>
                <a:spcPts val="0"/>
              </a:spcAft>
              <a:buClr>
                <a:schemeClr val="dk1"/>
              </a:buClr>
              <a:buSzPts val="3600"/>
              <a:buFont typeface="Times New Roman"/>
              <a:buNone/>
            </a:pPr>
            <a:r>
              <a:rPr b="1" lang="tr-TR" sz="3600">
                <a:solidFill>
                  <a:schemeClr val="dk1"/>
                </a:solidFill>
                <a:latin typeface="Times New Roman"/>
                <a:ea typeface="Times New Roman"/>
                <a:cs typeface="Times New Roman"/>
                <a:sym typeface="Times New Roman"/>
              </a:rPr>
              <a:t>2021-2022 EĞİTİM ÖĞRETİM YILI</a:t>
            </a:r>
            <a:br>
              <a:rPr b="1" lang="tr-TR" sz="3600">
                <a:solidFill>
                  <a:schemeClr val="dk1"/>
                </a:solidFill>
                <a:latin typeface="Times New Roman"/>
                <a:ea typeface="Times New Roman"/>
                <a:cs typeface="Times New Roman"/>
                <a:sym typeface="Times New Roman"/>
              </a:rPr>
            </a:br>
            <a:r>
              <a:rPr b="1" lang="tr-TR" sz="3600">
                <a:solidFill>
                  <a:schemeClr val="dk1"/>
                </a:solidFill>
                <a:latin typeface="Times New Roman"/>
                <a:ea typeface="Times New Roman"/>
                <a:cs typeface="Times New Roman"/>
                <a:sym typeface="Times New Roman"/>
              </a:rPr>
              <a:t>REHBERLİK VE PSİKOLOJİK DANIŞMA HİZMETLERİ İÇERİK HAZIRLAMA KOMİSYONU</a:t>
            </a:r>
            <a:br>
              <a:rPr b="1" lang="tr-TR" sz="3600">
                <a:solidFill>
                  <a:schemeClr val="dk1"/>
                </a:solidFill>
                <a:latin typeface="Times New Roman"/>
                <a:ea typeface="Times New Roman"/>
                <a:cs typeface="Times New Roman"/>
                <a:sym typeface="Times New Roman"/>
              </a:rPr>
            </a:br>
            <a:br>
              <a:rPr b="1" lang="tr-TR" sz="3600">
                <a:solidFill>
                  <a:schemeClr val="dk1"/>
                </a:solidFill>
                <a:latin typeface="Times New Roman"/>
                <a:ea typeface="Times New Roman"/>
                <a:cs typeface="Times New Roman"/>
                <a:sym typeface="Times New Roman"/>
              </a:rPr>
            </a:br>
            <a:br>
              <a:rPr b="1" lang="tr-TR" sz="3600">
                <a:solidFill>
                  <a:schemeClr val="dk1"/>
                </a:solidFill>
                <a:latin typeface="Times New Roman"/>
                <a:ea typeface="Times New Roman"/>
                <a:cs typeface="Times New Roman"/>
                <a:sym typeface="Times New Roman"/>
              </a:rPr>
            </a:br>
            <a:br>
              <a:rPr b="1" lang="tr-TR" sz="3600">
                <a:solidFill>
                  <a:schemeClr val="dk1"/>
                </a:solidFill>
                <a:latin typeface="Times New Roman"/>
                <a:ea typeface="Times New Roman"/>
                <a:cs typeface="Times New Roman"/>
                <a:sym typeface="Times New Roman"/>
              </a:rPr>
            </a:br>
            <a:r>
              <a:rPr b="1" lang="tr-TR" sz="3600">
                <a:solidFill>
                  <a:schemeClr val="dk1"/>
                </a:solidFill>
                <a:latin typeface="Times New Roman"/>
                <a:ea typeface="Times New Roman"/>
                <a:cs typeface="Times New Roman"/>
                <a:sym typeface="Times New Roman"/>
              </a:rPr>
              <a:t>TEŞEKKÜR EDERİZ</a:t>
            </a:r>
            <a:endParaRPr b="1" sz="3600">
              <a:solidFill>
                <a:schemeClr val="dk1"/>
              </a:solidFill>
              <a:latin typeface="Times New Roman"/>
              <a:ea typeface="Times New Roman"/>
              <a:cs typeface="Times New Roman"/>
              <a:sym typeface="Times New Roman"/>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8" name="Shape 118"/>
        <p:cNvGrpSpPr/>
        <p:nvPr/>
      </p:nvGrpSpPr>
      <p:grpSpPr>
        <a:xfrm>
          <a:off x="0" y="0"/>
          <a:ext cx="0" cy="0"/>
          <a:chOff x="0" y="0"/>
          <a:chExt cx="0" cy="0"/>
        </a:xfrm>
      </p:grpSpPr>
      <p:sp>
        <p:nvSpPr>
          <p:cNvPr id="119" name="Google Shape;119;p3"/>
          <p:cNvSpPr txBox="1"/>
          <p:nvPr>
            <p:ph type="title"/>
          </p:nvPr>
        </p:nvSpPr>
        <p:spPr>
          <a:xfrm>
            <a:off x="914400" y="274638"/>
            <a:ext cx="7772400" cy="1143000"/>
          </a:xfrm>
          <a:prstGeom prst="rect">
            <a:avLst/>
          </a:prstGeom>
          <a:noFill/>
          <a:ln>
            <a:noFill/>
          </a:ln>
        </p:spPr>
        <p:txBody>
          <a:bodyPr anchorCtr="0" anchor="b" bIns="91425" lIns="91425" spcFirstLastPara="1" rIns="91425" wrap="square" tIns="45700">
            <a:normAutofit fontScale="90000"/>
          </a:bodyPr>
          <a:lstStyle/>
          <a:p>
            <a:pPr indent="0" lvl="0" marL="0" rtl="0" algn="l">
              <a:spcBef>
                <a:spcPts val="0"/>
              </a:spcBef>
              <a:spcAft>
                <a:spcPts val="0"/>
              </a:spcAft>
              <a:buClr>
                <a:schemeClr val="dk2"/>
              </a:buClr>
              <a:buSzPct val="100000"/>
              <a:buFont typeface="Libre Franklin"/>
              <a:buNone/>
            </a:pPr>
            <a:r>
              <a:rPr b="1" lang="tr-TR"/>
              <a:t>Düzenli Ders Çalışmanın Faydaları</a:t>
            </a:r>
            <a:br>
              <a:rPr lang="tr-TR"/>
            </a:br>
            <a:endParaRPr/>
          </a:p>
        </p:txBody>
      </p:sp>
      <p:sp>
        <p:nvSpPr>
          <p:cNvPr id="120" name="Google Shape;120;p3"/>
          <p:cNvSpPr txBox="1"/>
          <p:nvPr>
            <p:ph idx="1" type="body"/>
          </p:nvPr>
        </p:nvSpPr>
        <p:spPr>
          <a:xfrm>
            <a:off x="857224" y="1285860"/>
            <a:ext cx="7772400" cy="4643470"/>
          </a:xfrm>
          <a:prstGeom prst="rect">
            <a:avLst/>
          </a:prstGeom>
          <a:noFill/>
          <a:ln>
            <a:noFill/>
          </a:ln>
        </p:spPr>
        <p:txBody>
          <a:bodyPr anchorCtr="0" anchor="t" bIns="45700" lIns="91425" spcFirstLastPara="1" rIns="91425" wrap="square" tIns="45700">
            <a:normAutofit lnSpcReduction="20000"/>
          </a:bodyPr>
          <a:lstStyle/>
          <a:p>
            <a:pPr indent="-274320" lvl="0" marL="274320" rtl="0" algn="l">
              <a:spcBef>
                <a:spcPts val="0"/>
              </a:spcBef>
              <a:spcAft>
                <a:spcPts val="0"/>
              </a:spcAft>
              <a:buSzPts val="2210"/>
              <a:buNone/>
            </a:pPr>
            <a:r>
              <a:rPr lang="tr-TR"/>
              <a:t>    Ders çalışan kişiler genellikle düzenli bir çalışma sistemi kurmaya çalışırlar. Bu çalışma sistemi sayesinde başarıya daha kolay bir şekilde ulaşabilirsiniz. </a:t>
            </a:r>
            <a:endParaRPr/>
          </a:p>
          <a:p>
            <a:pPr indent="-274320" lvl="0" marL="274320" rtl="0" algn="l">
              <a:spcBef>
                <a:spcPts val="580"/>
              </a:spcBef>
              <a:spcAft>
                <a:spcPts val="0"/>
              </a:spcAft>
              <a:buSzPts val="2210"/>
              <a:buNone/>
            </a:pPr>
            <a:r>
              <a:t/>
            </a:r>
            <a:endParaRPr/>
          </a:p>
          <a:p>
            <a:pPr indent="-514350" lvl="0" marL="514350" rtl="0" algn="l">
              <a:spcBef>
                <a:spcPts val="580"/>
              </a:spcBef>
              <a:spcAft>
                <a:spcPts val="0"/>
              </a:spcAft>
              <a:buSzPts val="2210"/>
              <a:buFont typeface="Libre Franklin"/>
              <a:buAutoNum type="arabicPeriod"/>
            </a:pPr>
            <a:r>
              <a:rPr lang="tr-TR"/>
              <a:t>Düzenli çalışan kişiler derslerini daha kolay öğrenirler,</a:t>
            </a:r>
            <a:endParaRPr/>
          </a:p>
          <a:p>
            <a:pPr indent="-514350" lvl="0" marL="514350" rtl="0" algn="l">
              <a:spcBef>
                <a:spcPts val="580"/>
              </a:spcBef>
              <a:spcAft>
                <a:spcPts val="0"/>
              </a:spcAft>
              <a:buSzPts val="2210"/>
              <a:buFont typeface="Libre Franklin"/>
              <a:buAutoNum type="arabicPeriod"/>
            </a:pPr>
            <a:r>
              <a:rPr lang="tr-TR"/>
              <a:t>Düzenli ders çalışanların hayatları da daha düzenli olur,</a:t>
            </a:r>
            <a:endParaRPr/>
          </a:p>
          <a:p>
            <a:pPr indent="-514350" lvl="0" marL="514350" rtl="0" algn="l">
              <a:spcBef>
                <a:spcPts val="580"/>
              </a:spcBef>
              <a:spcAft>
                <a:spcPts val="0"/>
              </a:spcAft>
              <a:buSzPts val="2210"/>
              <a:buFont typeface="Libre Franklin"/>
              <a:buAutoNum type="arabicPeriod"/>
            </a:pPr>
            <a:r>
              <a:rPr lang="tr-TR"/>
              <a:t>Başarıya ulaşmakta en önemli unsurlardan birisi düzenli çalışma sistemidir.</a:t>
            </a:r>
            <a:endParaRPr/>
          </a:p>
          <a:p>
            <a:pPr indent="-133985" lvl="0" marL="274320" rtl="0" algn="l">
              <a:spcBef>
                <a:spcPts val="580"/>
              </a:spcBef>
              <a:spcAft>
                <a:spcPts val="0"/>
              </a:spcAft>
              <a:buSzPts val="2210"/>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5" name="Shape 125"/>
        <p:cNvGrpSpPr/>
        <p:nvPr/>
      </p:nvGrpSpPr>
      <p:grpSpPr>
        <a:xfrm>
          <a:off x="0" y="0"/>
          <a:ext cx="0" cy="0"/>
          <a:chOff x="0" y="0"/>
          <a:chExt cx="0" cy="0"/>
        </a:xfrm>
      </p:grpSpPr>
      <p:sp>
        <p:nvSpPr>
          <p:cNvPr id="126" name="Google Shape;126;p4"/>
          <p:cNvSpPr txBox="1"/>
          <p:nvPr>
            <p:ph type="title"/>
          </p:nvPr>
        </p:nvSpPr>
        <p:spPr>
          <a:xfrm>
            <a:off x="928662" y="642918"/>
            <a:ext cx="7772400" cy="1143000"/>
          </a:xfrm>
          <a:prstGeom prst="rect">
            <a:avLst/>
          </a:prstGeom>
          <a:noFill/>
          <a:ln>
            <a:noFill/>
          </a:ln>
        </p:spPr>
        <p:txBody>
          <a:bodyPr anchorCtr="0" anchor="b" bIns="91425" lIns="91425" spcFirstLastPara="1" rIns="91425" wrap="square" tIns="45700">
            <a:normAutofit fontScale="90000"/>
          </a:bodyPr>
          <a:lstStyle/>
          <a:p>
            <a:pPr indent="0" lvl="0" marL="0" rtl="0" algn="l">
              <a:spcBef>
                <a:spcPts val="0"/>
              </a:spcBef>
              <a:spcAft>
                <a:spcPts val="0"/>
              </a:spcAft>
              <a:buClr>
                <a:schemeClr val="dk2"/>
              </a:buClr>
              <a:buSzPct val="100000"/>
              <a:buFont typeface="Libre Franklin"/>
              <a:buNone/>
            </a:pPr>
            <a:br>
              <a:rPr b="1" lang="tr-TR"/>
            </a:br>
            <a:r>
              <a:rPr b="1" lang="tr-TR"/>
              <a:t>   1.Hedeflerinizi Belirleyin</a:t>
            </a:r>
            <a:br>
              <a:rPr lang="tr-TR"/>
            </a:br>
            <a:endParaRPr/>
          </a:p>
        </p:txBody>
      </p:sp>
      <p:sp>
        <p:nvSpPr>
          <p:cNvPr id="127" name="Google Shape;127;p4"/>
          <p:cNvSpPr/>
          <p:nvPr/>
        </p:nvSpPr>
        <p:spPr>
          <a:xfrm>
            <a:off x="4572000" y="2643182"/>
            <a:ext cx="4572000" cy="1200329"/>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tr-TR" sz="1800" u="none" cap="none" strike="noStrike">
                <a:solidFill>
                  <a:schemeClr val="dk1"/>
                </a:solidFill>
                <a:latin typeface="Libre Baskerville"/>
                <a:ea typeface="Libre Baskerville"/>
                <a:cs typeface="Libre Baskerville"/>
                <a:sym typeface="Libre Baskerville"/>
              </a:rPr>
              <a:t>Hayatınız boyunca yapacağınız her çalışmada sizi motive eden şey bir hedefinizin olmasıdır. Bu sebeple kendinize yakın ve uzak hedefler koymalısınız</a:t>
            </a:r>
            <a:endParaRPr sz="1800">
              <a:solidFill>
                <a:schemeClr val="dk1"/>
              </a:solidFill>
              <a:latin typeface="Libre Baskerville"/>
              <a:ea typeface="Libre Baskerville"/>
              <a:cs typeface="Libre Baskerville"/>
              <a:sym typeface="Libre Baskerville"/>
            </a:endParaRPr>
          </a:p>
        </p:txBody>
      </p:sp>
      <p:pic>
        <p:nvPicPr>
          <p:cNvPr descr="images (3).jpg" id="128" name="Google Shape;128;p4"/>
          <p:cNvPicPr preferRelativeResize="0"/>
          <p:nvPr>
            <p:ph idx="1" type="body"/>
          </p:nvPr>
        </p:nvPicPr>
        <p:blipFill rotWithShape="1">
          <a:blip r:embed="rId3">
            <a:alphaModFix/>
          </a:blip>
          <a:srcRect b="0" l="0" r="0" t="0"/>
          <a:stretch/>
        </p:blipFill>
        <p:spPr>
          <a:xfrm>
            <a:off x="714348" y="2071678"/>
            <a:ext cx="3357586" cy="3357586"/>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3" name="Shape 133"/>
        <p:cNvGrpSpPr/>
        <p:nvPr/>
      </p:nvGrpSpPr>
      <p:grpSpPr>
        <a:xfrm>
          <a:off x="0" y="0"/>
          <a:ext cx="0" cy="0"/>
          <a:chOff x="0" y="0"/>
          <a:chExt cx="0" cy="0"/>
        </a:xfrm>
      </p:grpSpPr>
      <p:sp>
        <p:nvSpPr>
          <p:cNvPr id="134" name="Google Shape;134;p5"/>
          <p:cNvSpPr txBox="1"/>
          <p:nvPr>
            <p:ph type="title"/>
          </p:nvPr>
        </p:nvSpPr>
        <p:spPr>
          <a:xfrm>
            <a:off x="914400" y="274638"/>
            <a:ext cx="7772400" cy="1143000"/>
          </a:xfrm>
          <a:prstGeom prst="rect">
            <a:avLst/>
          </a:prstGeom>
          <a:noFill/>
          <a:ln>
            <a:noFill/>
          </a:ln>
        </p:spPr>
        <p:txBody>
          <a:bodyPr anchorCtr="0" anchor="b" bIns="91425" lIns="91425" spcFirstLastPara="1" rIns="91425" wrap="square" tIns="45700">
            <a:normAutofit fontScale="90000"/>
          </a:bodyPr>
          <a:lstStyle/>
          <a:p>
            <a:pPr indent="0" lvl="0" marL="0" rtl="0" algn="l">
              <a:spcBef>
                <a:spcPts val="0"/>
              </a:spcBef>
              <a:spcAft>
                <a:spcPts val="0"/>
              </a:spcAft>
              <a:buClr>
                <a:schemeClr val="dk2"/>
              </a:buClr>
              <a:buSzPct val="100000"/>
              <a:buFont typeface="Libre Franklin"/>
              <a:buNone/>
            </a:pPr>
            <a:r>
              <a:rPr b="1" lang="tr-TR"/>
              <a:t>2 - Çalışma Planı Oluşturun</a:t>
            </a:r>
            <a:br>
              <a:rPr lang="tr-TR"/>
            </a:br>
            <a:endParaRPr/>
          </a:p>
        </p:txBody>
      </p:sp>
      <p:sp>
        <p:nvSpPr>
          <p:cNvPr id="135" name="Google Shape;135;p5"/>
          <p:cNvSpPr txBox="1"/>
          <p:nvPr>
            <p:ph idx="1" type="body"/>
          </p:nvPr>
        </p:nvSpPr>
        <p:spPr>
          <a:xfrm>
            <a:off x="857224" y="1000108"/>
            <a:ext cx="7500990" cy="2643206"/>
          </a:xfrm>
          <a:prstGeom prst="rect">
            <a:avLst/>
          </a:prstGeom>
          <a:noFill/>
          <a:ln>
            <a:noFill/>
          </a:ln>
        </p:spPr>
        <p:txBody>
          <a:bodyPr anchorCtr="0" anchor="t" bIns="45700" lIns="91425" spcFirstLastPara="1" rIns="91425" wrap="square" tIns="45700">
            <a:normAutofit fontScale="77500" lnSpcReduction="20000"/>
          </a:bodyPr>
          <a:lstStyle/>
          <a:p>
            <a:pPr indent="-274320" lvl="0" marL="274320" rtl="0" algn="l">
              <a:spcBef>
                <a:spcPts val="0"/>
              </a:spcBef>
              <a:spcAft>
                <a:spcPts val="0"/>
              </a:spcAft>
              <a:buSzPct val="85000"/>
              <a:buChar char="⚫"/>
            </a:pPr>
            <a:r>
              <a:rPr lang="tr-TR"/>
              <a:t>Zamanınızı etkili kullanabilmek için çalışma çizelgelerinizde;</a:t>
            </a:r>
            <a:endParaRPr/>
          </a:p>
          <a:p>
            <a:pPr indent="-274320" lvl="0" marL="274320" rtl="0" algn="l">
              <a:spcBef>
                <a:spcPts val="580"/>
              </a:spcBef>
              <a:spcAft>
                <a:spcPts val="0"/>
              </a:spcAft>
              <a:buSzPct val="85000"/>
              <a:buChar char="⚫"/>
            </a:pPr>
            <a:r>
              <a:rPr lang="tr-TR"/>
              <a:t>Hangi gün ve saatte, hangi derse çalışacağınız,</a:t>
            </a:r>
            <a:endParaRPr/>
          </a:p>
          <a:p>
            <a:pPr indent="-274320" lvl="0" marL="274320" rtl="0" algn="l">
              <a:spcBef>
                <a:spcPts val="580"/>
              </a:spcBef>
              <a:spcAft>
                <a:spcPts val="0"/>
              </a:spcAft>
              <a:buSzPct val="85000"/>
              <a:buChar char="⚫"/>
            </a:pPr>
            <a:r>
              <a:rPr lang="tr-TR"/>
              <a:t>Hangi konuyu, hangi gün çalışacağınız ve hangi gün tekrarını yapacağınız,</a:t>
            </a:r>
            <a:endParaRPr/>
          </a:p>
          <a:p>
            <a:pPr indent="-274320" lvl="0" marL="274320" rtl="0" algn="l">
              <a:spcBef>
                <a:spcPts val="580"/>
              </a:spcBef>
              <a:spcAft>
                <a:spcPts val="0"/>
              </a:spcAft>
              <a:buSzPct val="85000"/>
              <a:buChar char="⚫"/>
            </a:pPr>
            <a:r>
              <a:rPr lang="tr-TR"/>
              <a:t>Ödevlere ayıracağınız zaman diliminiz,</a:t>
            </a:r>
            <a:endParaRPr/>
          </a:p>
          <a:p>
            <a:pPr indent="-274320" lvl="0" marL="274320" rtl="0" algn="l">
              <a:spcBef>
                <a:spcPts val="580"/>
              </a:spcBef>
              <a:spcAft>
                <a:spcPts val="0"/>
              </a:spcAft>
              <a:buSzPct val="85000"/>
              <a:buChar char="⚫"/>
            </a:pPr>
            <a:r>
              <a:rPr lang="tr-TR"/>
              <a:t>Okulda geçirdiğiniz zaman, mola ve dinlenme süreleriniz ve hobilerinize ayırdığınız zaman gibi bilgiler yer almalıdır.</a:t>
            </a:r>
            <a:endParaRPr/>
          </a:p>
          <a:p>
            <a:pPr indent="-165560" lvl="0" marL="274320" rtl="0" algn="l">
              <a:spcBef>
                <a:spcPts val="580"/>
              </a:spcBef>
              <a:spcAft>
                <a:spcPts val="0"/>
              </a:spcAft>
              <a:buSzPct val="85000"/>
              <a:buNone/>
            </a:pPr>
            <a:r>
              <a:t/>
            </a:r>
            <a:endParaRPr/>
          </a:p>
        </p:txBody>
      </p:sp>
      <p:pic>
        <p:nvPicPr>
          <p:cNvPr descr="C:\Users\YEDEK1\Desktop\verimli ders çalışma içerik hazırlama\k_02022558_rehberlik-servisimizden-ogrencilerimize-ders-calisma-planlari.jpg" id="136" name="Google Shape;136;p5"/>
          <p:cNvPicPr preferRelativeResize="0"/>
          <p:nvPr/>
        </p:nvPicPr>
        <p:blipFill rotWithShape="1">
          <a:blip r:embed="rId3">
            <a:alphaModFix/>
          </a:blip>
          <a:srcRect b="0" l="0" r="0" t="0"/>
          <a:stretch/>
        </p:blipFill>
        <p:spPr>
          <a:xfrm>
            <a:off x="1142976" y="3357562"/>
            <a:ext cx="6637535" cy="3342942"/>
          </a:xfrm>
          <a:prstGeom prst="rect">
            <a:avLst/>
          </a:prstGeom>
          <a:noFill/>
          <a:ln cap="flat" cmpd="sng" w="9525">
            <a:solidFill>
              <a:schemeClr val="dk1"/>
            </a:solidFill>
            <a:prstDash val="solid"/>
            <a:round/>
            <a:headEnd len="sm" w="sm" type="none"/>
            <a:tailEnd len="sm" w="sm" type="none"/>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1" name="Shape 141"/>
        <p:cNvGrpSpPr/>
        <p:nvPr/>
      </p:nvGrpSpPr>
      <p:grpSpPr>
        <a:xfrm>
          <a:off x="0" y="0"/>
          <a:ext cx="0" cy="0"/>
          <a:chOff x="0" y="0"/>
          <a:chExt cx="0" cy="0"/>
        </a:xfrm>
      </p:grpSpPr>
      <p:sp>
        <p:nvSpPr>
          <p:cNvPr id="142" name="Google Shape;142;p6"/>
          <p:cNvSpPr txBox="1"/>
          <p:nvPr>
            <p:ph type="title"/>
          </p:nvPr>
        </p:nvSpPr>
        <p:spPr>
          <a:xfrm>
            <a:off x="914400" y="274638"/>
            <a:ext cx="7772400" cy="1143000"/>
          </a:xfrm>
          <a:prstGeom prst="rect">
            <a:avLst/>
          </a:prstGeom>
          <a:noFill/>
          <a:ln>
            <a:noFill/>
          </a:ln>
        </p:spPr>
        <p:txBody>
          <a:bodyPr anchorCtr="0" anchor="b" bIns="91425" lIns="91425" spcFirstLastPara="1" rIns="91425" wrap="square" tIns="45700">
            <a:normAutofit fontScale="90000"/>
          </a:bodyPr>
          <a:lstStyle/>
          <a:p>
            <a:pPr indent="0" lvl="0" marL="0" rtl="0" algn="l">
              <a:spcBef>
                <a:spcPts val="0"/>
              </a:spcBef>
              <a:spcAft>
                <a:spcPts val="0"/>
              </a:spcAft>
              <a:buClr>
                <a:schemeClr val="dk2"/>
              </a:buClr>
              <a:buSzPct val="100000"/>
              <a:buFont typeface="Libre Franklin"/>
              <a:buNone/>
            </a:pPr>
            <a:r>
              <a:rPr b="1" lang="tr-TR"/>
              <a:t>3 - Çalışma Ortamınızı Düzenleyin</a:t>
            </a:r>
            <a:br>
              <a:rPr lang="tr-TR"/>
            </a:br>
            <a:endParaRPr/>
          </a:p>
        </p:txBody>
      </p:sp>
      <p:sp>
        <p:nvSpPr>
          <p:cNvPr id="143" name="Google Shape;143;p6"/>
          <p:cNvSpPr txBox="1"/>
          <p:nvPr>
            <p:ph idx="1" type="body"/>
          </p:nvPr>
        </p:nvSpPr>
        <p:spPr>
          <a:xfrm>
            <a:off x="857224" y="1214422"/>
            <a:ext cx="7772400" cy="4052902"/>
          </a:xfrm>
          <a:prstGeom prst="rect">
            <a:avLst/>
          </a:prstGeom>
          <a:noFill/>
          <a:ln>
            <a:noFill/>
          </a:ln>
        </p:spPr>
        <p:txBody>
          <a:bodyPr anchorCtr="0" anchor="t" bIns="45700" lIns="91425" spcFirstLastPara="1" rIns="91425" wrap="square" tIns="45700">
            <a:normAutofit/>
          </a:bodyPr>
          <a:lstStyle/>
          <a:p>
            <a:pPr indent="-274320" lvl="0" marL="274320" rtl="0" algn="l">
              <a:spcBef>
                <a:spcPts val="0"/>
              </a:spcBef>
              <a:spcAft>
                <a:spcPts val="0"/>
              </a:spcAft>
              <a:buSzPts val="1700"/>
              <a:buChar char="⚫"/>
            </a:pPr>
            <a:r>
              <a:rPr lang="tr-TR" sz="2000"/>
              <a:t>Çalışma ortamınız mümkün olduğunca dikkatinizi dağıtabilecek etkenlerden uzak, sade ve sessiz olmalıdır. Işık, oda sıcaklığı, gürültü, çalışma masasının ve sandalyenin rahatlığı gibi fiziksel etkenler size en uygun şekilde düzenlenmelidir. Dikkat dağıtıcı cep telefonu, televizyon, bilgisayar gibi araçlar çalışma ortamınızda olmamalıdır.</a:t>
            </a:r>
            <a:endParaRPr sz="2000"/>
          </a:p>
        </p:txBody>
      </p:sp>
      <p:grpSp>
        <p:nvGrpSpPr>
          <p:cNvPr id="144" name="Google Shape;144;p6"/>
          <p:cNvGrpSpPr/>
          <p:nvPr/>
        </p:nvGrpSpPr>
        <p:grpSpPr>
          <a:xfrm>
            <a:off x="1785918" y="3786190"/>
            <a:ext cx="5072098" cy="2897171"/>
            <a:chOff x="2846388" y="384175"/>
            <a:chExt cx="5905500" cy="5254625"/>
          </a:xfrm>
        </p:grpSpPr>
        <p:sp>
          <p:nvSpPr>
            <p:cNvPr id="145" name="Google Shape;145;p6"/>
            <p:cNvSpPr/>
            <p:nvPr/>
          </p:nvSpPr>
          <p:spPr>
            <a:xfrm>
              <a:off x="2846388" y="384175"/>
              <a:ext cx="2174875" cy="2176462"/>
            </a:xfrm>
            <a:prstGeom prst="ellipse">
              <a:avLst/>
            </a:prstGeom>
            <a:noFill/>
            <a:ln cap="flat" cmpd="sng" w="15875">
              <a:solidFill>
                <a:srgbClr val="E61F4F"/>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Libre Baskerville"/>
                <a:ea typeface="Libre Baskerville"/>
                <a:cs typeface="Libre Baskerville"/>
                <a:sym typeface="Libre Baskerville"/>
              </a:endParaRPr>
            </a:p>
          </p:txBody>
        </p:sp>
        <p:sp>
          <p:nvSpPr>
            <p:cNvPr id="146" name="Google Shape;146;p6"/>
            <p:cNvSpPr/>
            <p:nvPr/>
          </p:nvSpPr>
          <p:spPr>
            <a:xfrm>
              <a:off x="6426200" y="3770313"/>
              <a:ext cx="1544638" cy="1544637"/>
            </a:xfrm>
            <a:prstGeom prst="ellipse">
              <a:avLst/>
            </a:prstGeom>
            <a:solidFill>
              <a:srgbClr val="FFFFFF"/>
            </a:solidFill>
            <a:ln cap="flat" cmpd="sng" w="15875">
              <a:solidFill>
                <a:srgbClr val="231F20"/>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Libre Baskerville"/>
                <a:ea typeface="Libre Baskerville"/>
                <a:cs typeface="Libre Baskerville"/>
                <a:sym typeface="Libre Baskerville"/>
              </a:endParaRPr>
            </a:p>
          </p:txBody>
        </p:sp>
        <p:sp>
          <p:nvSpPr>
            <p:cNvPr id="147" name="Google Shape;147;p6"/>
            <p:cNvSpPr/>
            <p:nvPr/>
          </p:nvSpPr>
          <p:spPr>
            <a:xfrm>
              <a:off x="3294063" y="3852863"/>
              <a:ext cx="1784350" cy="1785937"/>
            </a:xfrm>
            <a:prstGeom prst="ellipse">
              <a:avLst/>
            </a:prstGeom>
            <a:solidFill>
              <a:srgbClr val="FFFFFF"/>
            </a:solidFill>
            <a:ln cap="flat" cmpd="sng" w="15875">
              <a:solidFill>
                <a:srgbClr val="11A74F"/>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Libre Baskerville"/>
                <a:ea typeface="Libre Baskerville"/>
                <a:cs typeface="Libre Baskerville"/>
                <a:sym typeface="Libre Baskerville"/>
              </a:endParaRPr>
            </a:p>
          </p:txBody>
        </p:sp>
        <p:sp>
          <p:nvSpPr>
            <p:cNvPr id="148" name="Google Shape;148;p6"/>
            <p:cNvSpPr/>
            <p:nvPr/>
          </p:nvSpPr>
          <p:spPr>
            <a:xfrm>
              <a:off x="6692900" y="909638"/>
              <a:ext cx="2058988" cy="2060575"/>
            </a:xfrm>
            <a:prstGeom prst="ellipse">
              <a:avLst/>
            </a:prstGeom>
            <a:solidFill>
              <a:srgbClr val="FFFFFF"/>
            </a:solidFill>
            <a:ln cap="flat" cmpd="sng" w="15875">
              <a:solidFill>
                <a:srgbClr val="FAB529"/>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Libre Baskerville"/>
                <a:ea typeface="Libre Baskerville"/>
                <a:cs typeface="Libre Baskerville"/>
                <a:sym typeface="Libre Baskerville"/>
              </a:endParaRPr>
            </a:p>
          </p:txBody>
        </p:sp>
        <p:pic>
          <p:nvPicPr>
            <p:cNvPr id="149" name="Google Shape;149;p6"/>
            <p:cNvPicPr preferRelativeResize="0"/>
            <p:nvPr/>
          </p:nvPicPr>
          <p:blipFill rotWithShape="1">
            <a:blip r:embed="rId3">
              <a:alphaModFix/>
            </a:blip>
            <a:srcRect b="0" l="0" r="0" t="0"/>
            <a:stretch/>
          </p:blipFill>
          <p:spPr>
            <a:xfrm>
              <a:off x="3921088" y="1379098"/>
              <a:ext cx="3566250" cy="3566250"/>
            </a:xfrm>
            <a:prstGeom prst="rect">
              <a:avLst/>
            </a:prstGeom>
            <a:noFill/>
            <a:ln>
              <a:noFill/>
            </a:ln>
          </p:spPr>
        </p:pic>
        <p:sp>
          <p:nvSpPr>
            <p:cNvPr id="150" name="Google Shape;150;p6"/>
            <p:cNvSpPr/>
            <p:nvPr/>
          </p:nvSpPr>
          <p:spPr>
            <a:xfrm>
              <a:off x="2932113" y="468313"/>
              <a:ext cx="2001837" cy="1998663"/>
            </a:xfrm>
            <a:prstGeom prst="ellipse">
              <a:avLst/>
            </a:prstGeom>
            <a:solidFill>
              <a:srgbClr val="E61F4F"/>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Libre Baskerville"/>
                <a:ea typeface="Libre Baskerville"/>
                <a:cs typeface="Libre Baskerville"/>
                <a:sym typeface="Libre Baskerville"/>
              </a:endParaRPr>
            </a:p>
          </p:txBody>
        </p:sp>
        <p:sp>
          <p:nvSpPr>
            <p:cNvPr id="151" name="Google Shape;151;p6"/>
            <p:cNvSpPr/>
            <p:nvPr/>
          </p:nvSpPr>
          <p:spPr>
            <a:xfrm>
              <a:off x="6786563" y="996951"/>
              <a:ext cx="1871662" cy="1868488"/>
            </a:xfrm>
            <a:prstGeom prst="ellipse">
              <a:avLst/>
            </a:prstGeom>
            <a:solidFill>
              <a:srgbClr val="FAB529"/>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Libre Baskerville"/>
                <a:ea typeface="Libre Baskerville"/>
                <a:cs typeface="Libre Baskerville"/>
                <a:sym typeface="Libre Baskerville"/>
              </a:endParaRPr>
            </a:p>
          </p:txBody>
        </p:sp>
        <p:sp>
          <p:nvSpPr>
            <p:cNvPr id="152" name="Google Shape;152;p6"/>
            <p:cNvSpPr/>
            <p:nvPr/>
          </p:nvSpPr>
          <p:spPr>
            <a:xfrm>
              <a:off x="3375025" y="3929063"/>
              <a:ext cx="1619250" cy="1620838"/>
            </a:xfrm>
            <a:prstGeom prst="ellipse">
              <a:avLst/>
            </a:prstGeom>
            <a:solidFill>
              <a:srgbClr val="11A74F"/>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Libre Baskerville"/>
                <a:ea typeface="Libre Baskerville"/>
                <a:cs typeface="Libre Baskerville"/>
                <a:sym typeface="Libre Baskerville"/>
              </a:endParaRPr>
            </a:p>
          </p:txBody>
        </p:sp>
        <p:sp>
          <p:nvSpPr>
            <p:cNvPr id="153" name="Google Shape;153;p6"/>
            <p:cNvSpPr/>
            <p:nvPr/>
          </p:nvSpPr>
          <p:spPr>
            <a:xfrm>
              <a:off x="6497638" y="3835401"/>
              <a:ext cx="1401762" cy="1401763"/>
            </a:xfrm>
            <a:prstGeom prst="ellipse">
              <a:avLst/>
            </a:prstGeom>
            <a:solidFill>
              <a:srgbClr val="231F20"/>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Libre Baskerville"/>
                <a:ea typeface="Libre Baskerville"/>
                <a:cs typeface="Libre Baskerville"/>
                <a:sym typeface="Libre Baskerville"/>
              </a:endParaRPr>
            </a:p>
          </p:txBody>
        </p:sp>
        <p:pic>
          <p:nvPicPr>
            <p:cNvPr id="154" name="Google Shape;154;p6"/>
            <p:cNvPicPr preferRelativeResize="0"/>
            <p:nvPr/>
          </p:nvPicPr>
          <p:blipFill rotWithShape="1">
            <a:blip r:embed="rId4">
              <a:alphaModFix/>
            </a:blip>
            <a:srcRect b="0" l="0" r="0" t="0"/>
            <a:stretch/>
          </p:blipFill>
          <p:spPr>
            <a:xfrm>
              <a:off x="3471088" y="957090"/>
              <a:ext cx="900000" cy="1012500"/>
            </a:xfrm>
            <a:prstGeom prst="rect">
              <a:avLst/>
            </a:prstGeom>
            <a:noFill/>
            <a:ln>
              <a:noFill/>
            </a:ln>
          </p:spPr>
        </p:pic>
        <p:pic>
          <p:nvPicPr>
            <p:cNvPr id="155" name="Google Shape;155;p6"/>
            <p:cNvPicPr preferRelativeResize="0"/>
            <p:nvPr/>
          </p:nvPicPr>
          <p:blipFill rotWithShape="1">
            <a:blip r:embed="rId5">
              <a:alphaModFix/>
            </a:blip>
            <a:srcRect b="0" l="0" r="0" t="0"/>
            <a:stretch/>
          </p:blipFill>
          <p:spPr>
            <a:xfrm>
              <a:off x="7311842" y="1564590"/>
              <a:ext cx="1068750" cy="810000"/>
            </a:xfrm>
            <a:prstGeom prst="rect">
              <a:avLst/>
            </a:prstGeom>
            <a:noFill/>
            <a:ln>
              <a:noFill/>
            </a:ln>
          </p:spPr>
        </p:pic>
        <p:pic>
          <p:nvPicPr>
            <p:cNvPr id="156" name="Google Shape;156;p6"/>
            <p:cNvPicPr preferRelativeResize="0"/>
            <p:nvPr/>
          </p:nvPicPr>
          <p:blipFill rotWithShape="1">
            <a:blip r:embed="rId6">
              <a:alphaModFix/>
            </a:blip>
            <a:srcRect b="0" l="0" r="0" t="0"/>
            <a:stretch/>
          </p:blipFill>
          <p:spPr>
            <a:xfrm>
              <a:off x="3693603" y="4424712"/>
              <a:ext cx="900000" cy="708750"/>
            </a:xfrm>
            <a:prstGeom prst="rect">
              <a:avLst/>
            </a:prstGeom>
            <a:noFill/>
            <a:ln>
              <a:noFill/>
            </a:ln>
          </p:spPr>
        </p:pic>
        <p:pic>
          <p:nvPicPr>
            <p:cNvPr id="157" name="Google Shape;157;p6"/>
            <p:cNvPicPr preferRelativeResize="0"/>
            <p:nvPr/>
          </p:nvPicPr>
          <p:blipFill rotWithShape="1">
            <a:blip r:embed="rId7">
              <a:alphaModFix/>
            </a:blip>
            <a:srcRect b="0" l="0" r="0" t="0"/>
            <a:stretch/>
          </p:blipFill>
          <p:spPr>
            <a:xfrm>
              <a:off x="6888227" y="4157848"/>
              <a:ext cx="607500" cy="787500"/>
            </a:xfrm>
            <a:prstGeom prst="rect">
              <a:avLst/>
            </a:prstGeom>
            <a:noFill/>
            <a:ln>
              <a:noFill/>
            </a:ln>
          </p:spPr>
        </p:pic>
      </p:grpSp>
      <p:sp>
        <p:nvSpPr>
          <p:cNvPr id="158" name="Google Shape;158;p6"/>
          <p:cNvSpPr txBox="1"/>
          <p:nvPr/>
        </p:nvSpPr>
        <p:spPr>
          <a:xfrm>
            <a:off x="785786" y="4071942"/>
            <a:ext cx="1011815" cy="707886"/>
          </a:xfrm>
          <a:prstGeom prst="rect">
            <a:avLst/>
          </a:prstGeom>
          <a:no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b="1" lang="tr-TR" sz="2000">
                <a:solidFill>
                  <a:srgbClr val="E61F4F"/>
                </a:solidFill>
                <a:latin typeface="Libre Baskerville"/>
                <a:ea typeface="Libre Baskerville"/>
                <a:cs typeface="Libre Baskerville"/>
                <a:sym typeface="Libre Baskerville"/>
              </a:rPr>
              <a:t>Sosyal</a:t>
            </a:r>
            <a:endParaRPr/>
          </a:p>
          <a:p>
            <a:pPr indent="0" lvl="0" marL="0" marR="0" rtl="0" algn="r">
              <a:spcBef>
                <a:spcPts val="0"/>
              </a:spcBef>
              <a:spcAft>
                <a:spcPts val="0"/>
              </a:spcAft>
              <a:buNone/>
            </a:pPr>
            <a:r>
              <a:rPr b="1" lang="tr-TR" sz="2000">
                <a:solidFill>
                  <a:srgbClr val="E61F4F"/>
                </a:solidFill>
                <a:latin typeface="Libre Baskerville"/>
                <a:ea typeface="Libre Baskerville"/>
                <a:cs typeface="Libre Baskerville"/>
                <a:sym typeface="Libre Baskerville"/>
              </a:rPr>
              <a:t>medya</a:t>
            </a:r>
            <a:endParaRPr/>
          </a:p>
        </p:txBody>
      </p:sp>
      <p:sp>
        <p:nvSpPr>
          <p:cNvPr id="159" name="Google Shape;159;p6"/>
          <p:cNvSpPr txBox="1"/>
          <p:nvPr/>
        </p:nvSpPr>
        <p:spPr>
          <a:xfrm>
            <a:off x="928662" y="5786454"/>
            <a:ext cx="1168910" cy="707886"/>
          </a:xfrm>
          <a:prstGeom prst="rect">
            <a:avLst/>
          </a:prstGeom>
          <a:no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b="1" lang="tr-TR" sz="2000">
                <a:solidFill>
                  <a:srgbClr val="0F8E43"/>
                </a:solidFill>
                <a:latin typeface="Libre Baskerville"/>
                <a:ea typeface="Libre Baskerville"/>
                <a:cs typeface="Libre Baskerville"/>
                <a:sym typeface="Libre Baskerville"/>
              </a:rPr>
              <a:t>Oyun</a:t>
            </a:r>
            <a:endParaRPr/>
          </a:p>
          <a:p>
            <a:pPr indent="0" lvl="0" marL="0" marR="0" rtl="0" algn="r">
              <a:spcBef>
                <a:spcPts val="0"/>
              </a:spcBef>
              <a:spcAft>
                <a:spcPts val="0"/>
              </a:spcAft>
              <a:buNone/>
            </a:pPr>
            <a:r>
              <a:rPr b="1" lang="tr-TR" sz="2000">
                <a:solidFill>
                  <a:srgbClr val="0F8E43"/>
                </a:solidFill>
                <a:latin typeface="Libre Baskerville"/>
                <a:ea typeface="Libre Baskerville"/>
                <a:cs typeface="Libre Baskerville"/>
                <a:sym typeface="Libre Baskerville"/>
              </a:rPr>
              <a:t>konsolu</a:t>
            </a:r>
            <a:endParaRPr/>
          </a:p>
        </p:txBody>
      </p:sp>
      <p:sp>
        <p:nvSpPr>
          <p:cNvPr id="160" name="Google Shape;160;p6"/>
          <p:cNvSpPr txBox="1"/>
          <p:nvPr/>
        </p:nvSpPr>
        <p:spPr>
          <a:xfrm>
            <a:off x="6929454" y="4214818"/>
            <a:ext cx="1124026" cy="707886"/>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tr-TR" sz="2000">
                <a:solidFill>
                  <a:srgbClr val="FAB529"/>
                </a:solidFill>
                <a:latin typeface="Libre Baskerville"/>
                <a:ea typeface="Libre Baskerville"/>
                <a:cs typeface="Libre Baskerville"/>
                <a:sym typeface="Libre Baskerville"/>
              </a:rPr>
              <a:t>TV ve</a:t>
            </a:r>
            <a:endParaRPr/>
          </a:p>
          <a:p>
            <a:pPr indent="0" lvl="0" marL="0" marR="0" rtl="0" algn="l">
              <a:spcBef>
                <a:spcPts val="0"/>
              </a:spcBef>
              <a:spcAft>
                <a:spcPts val="0"/>
              </a:spcAft>
              <a:buNone/>
            </a:pPr>
            <a:r>
              <a:rPr b="1" lang="tr-TR" sz="2000">
                <a:solidFill>
                  <a:srgbClr val="FAB529"/>
                </a:solidFill>
                <a:latin typeface="Libre Baskerville"/>
                <a:ea typeface="Libre Baskerville"/>
                <a:cs typeface="Libre Baskerville"/>
                <a:sym typeface="Libre Baskerville"/>
              </a:rPr>
              <a:t>internet</a:t>
            </a:r>
            <a:endParaRPr/>
          </a:p>
        </p:txBody>
      </p:sp>
      <p:sp>
        <p:nvSpPr>
          <p:cNvPr id="161" name="Google Shape;161;p6"/>
          <p:cNvSpPr txBox="1"/>
          <p:nvPr/>
        </p:nvSpPr>
        <p:spPr>
          <a:xfrm>
            <a:off x="6286512" y="5857892"/>
            <a:ext cx="1285884" cy="707886"/>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tr-TR" sz="2000">
                <a:solidFill>
                  <a:srgbClr val="231F20"/>
                </a:solidFill>
                <a:latin typeface="Libre Baskerville"/>
                <a:ea typeface="Libre Baskerville"/>
                <a:cs typeface="Libre Baskerville"/>
                <a:sym typeface="Libre Baskerville"/>
              </a:rPr>
              <a:t>Cep</a:t>
            </a:r>
            <a:endParaRPr/>
          </a:p>
          <a:p>
            <a:pPr indent="0" lvl="0" marL="0" marR="0" rtl="0" algn="l">
              <a:spcBef>
                <a:spcPts val="0"/>
              </a:spcBef>
              <a:spcAft>
                <a:spcPts val="0"/>
              </a:spcAft>
              <a:buNone/>
            </a:pPr>
            <a:r>
              <a:rPr b="1" lang="tr-TR" sz="2000">
                <a:solidFill>
                  <a:srgbClr val="231F20"/>
                </a:solidFill>
                <a:latin typeface="Libre Baskerville"/>
                <a:ea typeface="Libre Baskerville"/>
                <a:cs typeface="Libre Baskerville"/>
                <a:sym typeface="Libre Baskerville"/>
              </a:rPr>
              <a:t>telefonu</a:t>
            </a:r>
            <a:endParaRPr/>
          </a:p>
        </p:txBody>
      </p:sp>
      <p:sp>
        <p:nvSpPr>
          <p:cNvPr id="162" name="Google Shape;162;p6"/>
          <p:cNvSpPr/>
          <p:nvPr/>
        </p:nvSpPr>
        <p:spPr>
          <a:xfrm>
            <a:off x="3428992" y="4643446"/>
            <a:ext cx="1571636" cy="1285884"/>
          </a:xfrm>
          <a:prstGeom prst="mathMultiply">
            <a:avLst>
              <a:gd fmla="val 23520" name="adj1"/>
            </a:avLst>
          </a:prstGeom>
          <a:solidFill>
            <a:schemeClr val="accent1"/>
          </a:solidFill>
          <a:ln cap="flat" cmpd="sng" w="12700">
            <a:solidFill>
              <a:srgbClr val="99341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Libre Baskerville"/>
              <a:ea typeface="Libre Baskerville"/>
              <a:cs typeface="Libre Baskerville"/>
              <a:sym typeface="Libre Baskerville"/>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23" presetSubtype="16">
                                  <p:stCondLst>
                                    <p:cond delay="0"/>
                                  </p:stCondLst>
                                  <p:childTnLst>
                                    <p:set>
                                      <p:cBhvr>
                                        <p:cTn dur="1" fill="hold">
                                          <p:stCondLst>
                                            <p:cond delay="0"/>
                                          </p:stCondLst>
                                        </p:cTn>
                                        <p:tgtEl>
                                          <p:spTgt spid="144"/>
                                        </p:tgtEl>
                                        <p:attrNameLst>
                                          <p:attrName>style.visibility</p:attrName>
                                        </p:attrNameLst>
                                      </p:cBhvr>
                                      <p:to>
                                        <p:strVal val="visible"/>
                                      </p:to>
                                    </p:set>
                                    <p:anim calcmode="lin" valueType="num">
                                      <p:cBhvr additive="base">
                                        <p:cTn dur="250"/>
                                        <p:tgtEl>
                                          <p:spTgt spid="144"/>
                                        </p:tgtEl>
                                        <p:attrNameLst>
                                          <p:attrName>ppt_w</p:attrName>
                                        </p:attrNameLst>
                                      </p:cBhvr>
                                      <p:tavLst>
                                        <p:tav fmla="" tm="0">
                                          <p:val>
                                            <p:strVal val="0"/>
                                          </p:val>
                                        </p:tav>
                                        <p:tav fmla="" tm="100000">
                                          <p:val>
                                            <p:strVal val="#ppt_w"/>
                                          </p:val>
                                        </p:tav>
                                      </p:tavLst>
                                    </p:anim>
                                    <p:anim calcmode="lin" valueType="num">
                                      <p:cBhvr additive="base">
                                        <p:cTn dur="250"/>
                                        <p:tgtEl>
                                          <p:spTgt spid="144"/>
                                        </p:tgtEl>
                                        <p:attrNameLst>
                                          <p:attrName>ppt_h</p:attrName>
                                        </p:attrNameLst>
                                      </p:cBhvr>
                                      <p:tavLst>
                                        <p:tav fmla="" tm="0">
                                          <p:val>
                                            <p:strVal val="0"/>
                                          </p:val>
                                        </p:tav>
                                        <p:tav fmla="" tm="100000">
                                          <p:val>
                                            <p:strVal val="#ppt_h"/>
                                          </p:val>
                                        </p:tav>
                                      </p:tavLst>
                                    </p:anim>
                                  </p:childTnLst>
                                </p:cTn>
                              </p:par>
                            </p:childTnLst>
                          </p:cTn>
                        </p:par>
                        <p:par>
                          <p:cTn fill="hold">
                            <p:stCondLst>
                              <p:cond delay="250"/>
                            </p:stCondLst>
                            <p:childTnLst>
                              <p:par>
                                <p:cTn fill="hold" nodeType="afterEffect" presetClass="entr" presetID="10" presetSubtype="0">
                                  <p:stCondLst>
                                    <p:cond delay="0"/>
                                  </p:stCondLst>
                                  <p:childTnLst>
                                    <p:set>
                                      <p:cBhvr>
                                        <p:cTn dur="1" fill="hold">
                                          <p:stCondLst>
                                            <p:cond delay="0"/>
                                          </p:stCondLst>
                                        </p:cTn>
                                        <p:tgtEl>
                                          <p:spTgt spid="158"/>
                                        </p:tgtEl>
                                        <p:attrNameLst>
                                          <p:attrName>style.visibility</p:attrName>
                                        </p:attrNameLst>
                                      </p:cBhvr>
                                      <p:to>
                                        <p:strVal val="visible"/>
                                      </p:to>
                                    </p:set>
                                    <p:animEffect filter="fade" transition="in">
                                      <p:cBhvr>
                                        <p:cTn dur="250"/>
                                        <p:tgtEl>
                                          <p:spTgt spid="158"/>
                                        </p:tgtEl>
                                      </p:cBhvr>
                                    </p:animEffect>
                                  </p:childTnLst>
                                </p:cTn>
                              </p:par>
                            </p:childTnLst>
                          </p:cTn>
                        </p:par>
                        <p:par>
                          <p:cTn fill="hold">
                            <p:stCondLst>
                              <p:cond delay="500"/>
                            </p:stCondLst>
                            <p:childTnLst>
                              <p:par>
                                <p:cTn fill="hold" nodeType="afterEffect" presetClass="entr" presetID="10" presetSubtype="0">
                                  <p:stCondLst>
                                    <p:cond delay="0"/>
                                  </p:stCondLst>
                                  <p:childTnLst>
                                    <p:set>
                                      <p:cBhvr>
                                        <p:cTn dur="1" fill="hold">
                                          <p:stCondLst>
                                            <p:cond delay="0"/>
                                          </p:stCondLst>
                                        </p:cTn>
                                        <p:tgtEl>
                                          <p:spTgt spid="159"/>
                                        </p:tgtEl>
                                        <p:attrNameLst>
                                          <p:attrName>style.visibility</p:attrName>
                                        </p:attrNameLst>
                                      </p:cBhvr>
                                      <p:to>
                                        <p:strVal val="visible"/>
                                      </p:to>
                                    </p:set>
                                    <p:animEffect filter="fade" transition="in">
                                      <p:cBhvr>
                                        <p:cTn dur="250"/>
                                        <p:tgtEl>
                                          <p:spTgt spid="159"/>
                                        </p:tgtEl>
                                      </p:cBhvr>
                                    </p:animEffect>
                                  </p:childTnLst>
                                </p:cTn>
                              </p:par>
                            </p:childTnLst>
                          </p:cTn>
                        </p:par>
                        <p:par>
                          <p:cTn fill="hold">
                            <p:stCondLst>
                              <p:cond delay="750"/>
                            </p:stCondLst>
                            <p:childTnLst>
                              <p:par>
                                <p:cTn fill="hold" nodeType="afterEffect" presetClass="entr" presetID="10" presetSubtype="0">
                                  <p:stCondLst>
                                    <p:cond delay="0"/>
                                  </p:stCondLst>
                                  <p:childTnLst>
                                    <p:set>
                                      <p:cBhvr>
                                        <p:cTn dur="1" fill="hold">
                                          <p:stCondLst>
                                            <p:cond delay="0"/>
                                          </p:stCondLst>
                                        </p:cTn>
                                        <p:tgtEl>
                                          <p:spTgt spid="160"/>
                                        </p:tgtEl>
                                        <p:attrNameLst>
                                          <p:attrName>style.visibility</p:attrName>
                                        </p:attrNameLst>
                                      </p:cBhvr>
                                      <p:to>
                                        <p:strVal val="visible"/>
                                      </p:to>
                                    </p:set>
                                    <p:animEffect filter="fade" transition="in">
                                      <p:cBhvr>
                                        <p:cTn dur="250"/>
                                        <p:tgtEl>
                                          <p:spTgt spid="160"/>
                                        </p:tgtEl>
                                      </p:cBhvr>
                                    </p:animEffect>
                                  </p:childTnLst>
                                </p:cTn>
                              </p:par>
                            </p:childTnLst>
                          </p:cTn>
                        </p:par>
                        <p:par>
                          <p:cTn fill="hold">
                            <p:stCondLst>
                              <p:cond delay="1000"/>
                            </p:stCondLst>
                            <p:childTnLst>
                              <p:par>
                                <p:cTn fill="hold" nodeType="afterEffect" presetClass="entr" presetID="10" presetSubtype="0">
                                  <p:stCondLst>
                                    <p:cond delay="0"/>
                                  </p:stCondLst>
                                  <p:childTnLst>
                                    <p:set>
                                      <p:cBhvr>
                                        <p:cTn dur="1" fill="hold">
                                          <p:stCondLst>
                                            <p:cond delay="0"/>
                                          </p:stCondLst>
                                        </p:cTn>
                                        <p:tgtEl>
                                          <p:spTgt spid="161"/>
                                        </p:tgtEl>
                                        <p:attrNameLst>
                                          <p:attrName>style.visibility</p:attrName>
                                        </p:attrNameLst>
                                      </p:cBhvr>
                                      <p:to>
                                        <p:strVal val="visible"/>
                                      </p:to>
                                    </p:set>
                                    <p:animEffect filter="fade" transition="in">
                                      <p:cBhvr>
                                        <p:cTn dur="250"/>
                                        <p:tgtEl>
                                          <p:spTgt spid="161"/>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7" name="Shape 167"/>
        <p:cNvGrpSpPr/>
        <p:nvPr/>
      </p:nvGrpSpPr>
      <p:grpSpPr>
        <a:xfrm>
          <a:off x="0" y="0"/>
          <a:ext cx="0" cy="0"/>
          <a:chOff x="0" y="0"/>
          <a:chExt cx="0" cy="0"/>
        </a:xfrm>
      </p:grpSpPr>
      <p:sp>
        <p:nvSpPr>
          <p:cNvPr id="168" name="Google Shape;168;p7"/>
          <p:cNvSpPr txBox="1"/>
          <p:nvPr>
            <p:ph type="title"/>
          </p:nvPr>
        </p:nvSpPr>
        <p:spPr>
          <a:xfrm>
            <a:off x="914400" y="274638"/>
            <a:ext cx="7772400" cy="1143000"/>
          </a:xfrm>
          <a:prstGeom prst="rect">
            <a:avLst/>
          </a:prstGeom>
          <a:noFill/>
          <a:ln>
            <a:noFill/>
          </a:ln>
        </p:spPr>
        <p:txBody>
          <a:bodyPr anchorCtr="0" anchor="b" bIns="91425" lIns="91425" spcFirstLastPara="1" rIns="91425" wrap="square" tIns="45700">
            <a:normAutofit fontScale="90000"/>
          </a:bodyPr>
          <a:lstStyle/>
          <a:p>
            <a:pPr indent="0" lvl="0" marL="0" rtl="0" algn="l">
              <a:spcBef>
                <a:spcPts val="0"/>
              </a:spcBef>
              <a:spcAft>
                <a:spcPts val="0"/>
              </a:spcAft>
              <a:buClr>
                <a:schemeClr val="dk2"/>
              </a:buClr>
              <a:buSzPct val="100000"/>
              <a:buFont typeface="Libre Franklin"/>
              <a:buNone/>
            </a:pPr>
            <a:r>
              <a:rPr b="1" lang="tr-TR"/>
              <a:t>4 - Derslerinize Hazırlıklı Gidin</a:t>
            </a:r>
            <a:br>
              <a:rPr lang="tr-TR"/>
            </a:br>
            <a:endParaRPr/>
          </a:p>
        </p:txBody>
      </p:sp>
      <p:sp>
        <p:nvSpPr>
          <p:cNvPr id="169" name="Google Shape;169;p7"/>
          <p:cNvSpPr txBox="1"/>
          <p:nvPr>
            <p:ph idx="1" type="body"/>
          </p:nvPr>
        </p:nvSpPr>
        <p:spPr>
          <a:xfrm>
            <a:off x="785786" y="1071546"/>
            <a:ext cx="7772400" cy="2624142"/>
          </a:xfrm>
          <a:prstGeom prst="rect">
            <a:avLst/>
          </a:prstGeom>
          <a:noFill/>
          <a:ln>
            <a:noFill/>
          </a:ln>
        </p:spPr>
        <p:txBody>
          <a:bodyPr anchorCtr="0" anchor="t" bIns="45700" lIns="91425" spcFirstLastPara="1" rIns="91425" wrap="square" tIns="45700">
            <a:normAutofit lnSpcReduction="10000"/>
          </a:bodyPr>
          <a:lstStyle/>
          <a:p>
            <a:pPr indent="-274320" lvl="0" marL="274320" rtl="0" algn="l">
              <a:spcBef>
                <a:spcPts val="0"/>
              </a:spcBef>
              <a:spcAft>
                <a:spcPts val="0"/>
              </a:spcAft>
              <a:buSzPts val="2210"/>
              <a:buChar char="⚫"/>
            </a:pPr>
            <a:r>
              <a:rPr lang="tr-TR"/>
              <a:t>Derslere ön hazırlık yaparak gitmek derse aktif katılımınızı sağlayacaktır. Araştırmalar en etkili öğrenme yönteminin sınıf içinde söz alarak, öğrenmenin yaparak ve yaşayarak oluştuğunu gösteriyor. Akşamdan ders araç gereçlerini de hazırlayın. Bu sayede sabah okul gereçlerini unutmazsınız.</a:t>
            </a:r>
            <a:endParaRPr/>
          </a:p>
        </p:txBody>
      </p:sp>
      <p:pic>
        <p:nvPicPr>
          <p:cNvPr descr="C:\Users\YEDEK1\Desktop\verimli ders çalışma içerik hazırlama\383-384.jpg" id="170" name="Google Shape;170;p7"/>
          <p:cNvPicPr preferRelativeResize="0"/>
          <p:nvPr/>
        </p:nvPicPr>
        <p:blipFill rotWithShape="1">
          <a:blip r:embed="rId3">
            <a:alphaModFix/>
          </a:blip>
          <a:srcRect b="0" l="0" r="0" t="0"/>
          <a:stretch/>
        </p:blipFill>
        <p:spPr>
          <a:xfrm>
            <a:off x="1000100" y="4214818"/>
            <a:ext cx="3245898" cy="2160000"/>
          </a:xfrm>
          <a:prstGeom prst="rect">
            <a:avLst/>
          </a:prstGeom>
          <a:noFill/>
          <a:ln>
            <a:noFill/>
          </a:ln>
        </p:spPr>
      </p:pic>
      <p:pic>
        <p:nvPicPr>
          <p:cNvPr descr="2468740_810x458.jpg" id="171" name="Google Shape;171;p7"/>
          <p:cNvPicPr preferRelativeResize="0"/>
          <p:nvPr/>
        </p:nvPicPr>
        <p:blipFill rotWithShape="1">
          <a:blip r:embed="rId4">
            <a:alphaModFix/>
          </a:blip>
          <a:srcRect b="0" l="0" r="0" t="0"/>
          <a:stretch/>
        </p:blipFill>
        <p:spPr>
          <a:xfrm>
            <a:off x="4572000" y="4214818"/>
            <a:ext cx="3500531" cy="216000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6" name="Shape 176"/>
        <p:cNvGrpSpPr/>
        <p:nvPr/>
      </p:nvGrpSpPr>
      <p:grpSpPr>
        <a:xfrm>
          <a:off x="0" y="0"/>
          <a:ext cx="0" cy="0"/>
          <a:chOff x="0" y="0"/>
          <a:chExt cx="0" cy="0"/>
        </a:xfrm>
      </p:grpSpPr>
      <p:sp>
        <p:nvSpPr>
          <p:cNvPr id="177" name="Google Shape;177;p8"/>
          <p:cNvSpPr txBox="1"/>
          <p:nvPr>
            <p:ph type="title"/>
          </p:nvPr>
        </p:nvSpPr>
        <p:spPr>
          <a:xfrm>
            <a:off x="914400" y="274638"/>
            <a:ext cx="7772400" cy="1654164"/>
          </a:xfrm>
          <a:prstGeom prst="rect">
            <a:avLst/>
          </a:prstGeom>
          <a:noFill/>
          <a:ln>
            <a:noFill/>
          </a:ln>
        </p:spPr>
        <p:txBody>
          <a:bodyPr anchorCtr="0" anchor="b" bIns="91425" lIns="91425" spcFirstLastPara="1" rIns="91425" wrap="square" tIns="45700">
            <a:normAutofit fontScale="90000"/>
          </a:bodyPr>
          <a:lstStyle/>
          <a:p>
            <a:pPr indent="0" lvl="0" marL="0" rtl="0" algn="l">
              <a:spcBef>
                <a:spcPts val="0"/>
              </a:spcBef>
              <a:spcAft>
                <a:spcPts val="0"/>
              </a:spcAft>
              <a:buClr>
                <a:schemeClr val="dk2"/>
              </a:buClr>
              <a:buSzPct val="100000"/>
              <a:buFont typeface="Libre Franklin"/>
              <a:buNone/>
            </a:pPr>
            <a:r>
              <a:rPr b="1" lang="tr-TR"/>
              <a:t>5. Ders Sonunda Kendinizi Değerlendirin</a:t>
            </a:r>
            <a:br>
              <a:rPr lang="tr-TR"/>
            </a:br>
            <a:endParaRPr/>
          </a:p>
        </p:txBody>
      </p:sp>
      <p:sp>
        <p:nvSpPr>
          <p:cNvPr id="178" name="Google Shape;178;p8"/>
          <p:cNvSpPr txBox="1"/>
          <p:nvPr>
            <p:ph idx="1" type="body"/>
          </p:nvPr>
        </p:nvSpPr>
        <p:spPr>
          <a:xfrm>
            <a:off x="4929190" y="1447800"/>
            <a:ext cx="4000528" cy="4572000"/>
          </a:xfrm>
          <a:prstGeom prst="rect">
            <a:avLst/>
          </a:prstGeom>
          <a:noFill/>
          <a:ln>
            <a:noFill/>
          </a:ln>
        </p:spPr>
        <p:txBody>
          <a:bodyPr anchorCtr="0" anchor="t" bIns="45700" lIns="91425" spcFirstLastPara="1" rIns="91425" wrap="square" tIns="45700">
            <a:normAutofit fontScale="92500"/>
          </a:bodyPr>
          <a:lstStyle/>
          <a:p>
            <a:pPr indent="-274320" lvl="0" marL="274320" rtl="0" algn="l">
              <a:spcBef>
                <a:spcPts val="0"/>
              </a:spcBef>
              <a:spcAft>
                <a:spcPts val="0"/>
              </a:spcAft>
              <a:buSzPct val="85000"/>
              <a:buChar char="⚫"/>
            </a:pPr>
            <a:r>
              <a:rPr lang="tr-TR"/>
              <a:t>Konu tekrarlarınız bittikten sonra kendinizi değişik sorular, testler veya problemlerle değerlendirin. Cevaplayamadığınız soruların ait olduğu konuları tekrar ele alın. Özellikle sınavlardan sonra yanlış yaptığınız sorular üzerinde durarak bu konuları tekrar çalışın.</a:t>
            </a:r>
            <a:endParaRPr/>
          </a:p>
        </p:txBody>
      </p:sp>
      <p:pic>
        <p:nvPicPr>
          <p:cNvPr descr="C:\Users\YEDEK1\Desktop\verimli ders çalışma içerik hazırlama\maxresdefault (2).jpg" id="179" name="Google Shape;179;p8"/>
          <p:cNvPicPr preferRelativeResize="0"/>
          <p:nvPr/>
        </p:nvPicPr>
        <p:blipFill rotWithShape="1">
          <a:blip r:embed="rId3">
            <a:alphaModFix/>
          </a:blip>
          <a:srcRect b="0" l="0" r="0" t="0"/>
          <a:stretch/>
        </p:blipFill>
        <p:spPr>
          <a:xfrm>
            <a:off x="285720" y="1571612"/>
            <a:ext cx="4572032" cy="4214842"/>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4" name="Shape 184"/>
        <p:cNvGrpSpPr/>
        <p:nvPr/>
      </p:nvGrpSpPr>
      <p:grpSpPr>
        <a:xfrm>
          <a:off x="0" y="0"/>
          <a:ext cx="0" cy="0"/>
          <a:chOff x="0" y="0"/>
          <a:chExt cx="0" cy="0"/>
        </a:xfrm>
      </p:grpSpPr>
      <p:sp>
        <p:nvSpPr>
          <p:cNvPr id="185" name="Google Shape;185;p9"/>
          <p:cNvSpPr txBox="1"/>
          <p:nvPr>
            <p:ph type="title"/>
          </p:nvPr>
        </p:nvSpPr>
        <p:spPr>
          <a:xfrm>
            <a:off x="914400" y="274638"/>
            <a:ext cx="7772400" cy="1143000"/>
          </a:xfrm>
          <a:prstGeom prst="rect">
            <a:avLst/>
          </a:prstGeom>
          <a:noFill/>
          <a:ln>
            <a:noFill/>
          </a:ln>
        </p:spPr>
        <p:txBody>
          <a:bodyPr anchorCtr="0" anchor="b" bIns="91425" lIns="91425" spcFirstLastPara="1" rIns="91425" wrap="square" tIns="45700">
            <a:normAutofit fontScale="90000"/>
          </a:bodyPr>
          <a:lstStyle/>
          <a:p>
            <a:pPr indent="0" lvl="0" marL="0" rtl="0" algn="l">
              <a:spcBef>
                <a:spcPts val="0"/>
              </a:spcBef>
              <a:spcAft>
                <a:spcPts val="0"/>
              </a:spcAft>
              <a:buClr>
                <a:schemeClr val="dk2"/>
              </a:buClr>
              <a:buSzPct val="100000"/>
              <a:buFont typeface="Libre Franklin"/>
              <a:buNone/>
            </a:pPr>
            <a:r>
              <a:rPr b="1" lang="tr-TR"/>
              <a:t>6. Tekrar yapın</a:t>
            </a:r>
            <a:br>
              <a:rPr b="1" lang="tr-TR"/>
            </a:br>
            <a:endParaRPr b="1"/>
          </a:p>
        </p:txBody>
      </p:sp>
      <p:sp>
        <p:nvSpPr>
          <p:cNvPr id="186" name="Google Shape;186;p9"/>
          <p:cNvSpPr txBox="1"/>
          <p:nvPr>
            <p:ph idx="1" type="body"/>
          </p:nvPr>
        </p:nvSpPr>
        <p:spPr>
          <a:xfrm>
            <a:off x="1000100" y="1214422"/>
            <a:ext cx="7772400" cy="4572000"/>
          </a:xfrm>
          <a:prstGeom prst="rect">
            <a:avLst/>
          </a:prstGeom>
          <a:noFill/>
          <a:ln>
            <a:noFill/>
          </a:ln>
        </p:spPr>
        <p:txBody>
          <a:bodyPr anchorCtr="0" anchor="t" bIns="45700" lIns="91425" spcFirstLastPara="1" rIns="91425" wrap="square" tIns="45700">
            <a:normAutofit/>
          </a:bodyPr>
          <a:lstStyle/>
          <a:p>
            <a:pPr indent="-274320" lvl="0" marL="274320" rtl="0" algn="l">
              <a:spcBef>
                <a:spcPts val="0"/>
              </a:spcBef>
              <a:spcAft>
                <a:spcPts val="0"/>
              </a:spcAft>
              <a:buSzPts val="2210"/>
              <a:buChar char="⚫"/>
            </a:pPr>
            <a:r>
              <a:rPr lang="tr-TR"/>
              <a:t>Mutlaka dersini gördüğünüz konuları akşam tekrar edin. Öğrendiklerinizin kalıcı hafızaya yerleşmesi için aynı gün içinde tekrar edilmesi önemli bir aktivitedir. Özellikle önünüzde hazırlandığınız bir sınav varsa düzenli aralıklarla çalıştığınız konuları tekrar etmeniz sizin için faydalı olacaktır.</a:t>
            </a:r>
            <a:endParaRPr/>
          </a:p>
        </p:txBody>
      </p:sp>
      <p:pic>
        <p:nvPicPr>
          <p:cNvPr descr="C:\Users\YEDEK1\Desktop\verimli ders çalışma içerik hazırlama\aralikli-tekrar-nedir-ralikli-tekrar-yontemi-e1564381249128-1280x720.jpg" id="187" name="Google Shape;187;p9"/>
          <p:cNvPicPr preferRelativeResize="0"/>
          <p:nvPr/>
        </p:nvPicPr>
        <p:blipFill rotWithShape="1">
          <a:blip r:embed="rId3">
            <a:alphaModFix/>
          </a:blip>
          <a:srcRect b="0" l="0" r="0" t="0"/>
          <a:stretch/>
        </p:blipFill>
        <p:spPr>
          <a:xfrm>
            <a:off x="500034" y="4357694"/>
            <a:ext cx="4071966" cy="2290481"/>
          </a:xfrm>
          <a:prstGeom prst="rect">
            <a:avLst/>
          </a:prstGeom>
          <a:noFill/>
          <a:ln>
            <a:noFill/>
          </a:ln>
        </p:spPr>
      </p:pic>
      <p:pic>
        <p:nvPicPr>
          <p:cNvPr descr="C:\Users\YEDEK1\Desktop\verimli ders çalışma içerik hazırlama\tablo-4.png" id="188" name="Google Shape;188;p9"/>
          <p:cNvPicPr preferRelativeResize="0"/>
          <p:nvPr/>
        </p:nvPicPr>
        <p:blipFill rotWithShape="1">
          <a:blip r:embed="rId4">
            <a:alphaModFix/>
          </a:blip>
          <a:srcRect b="0" l="0" r="0" t="0"/>
          <a:stretch/>
        </p:blipFill>
        <p:spPr>
          <a:xfrm>
            <a:off x="4786314" y="3929066"/>
            <a:ext cx="3071834" cy="262949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Ofis Teması">
  <a:themeElements>
    <a:clrScheme name="Ofis">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Hisse Senedi">
  <a:themeElements>
    <a:clrScheme name="Hisse Senedi">
      <a:dk1>
        <a:srgbClr val="000000"/>
      </a:dk1>
      <a:lt1>
        <a:srgbClr val="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2021-09-20T06:01:24Z</dcterms:created>
  <dc:creator>YEDEK1</dc:creator>
</cp:coreProperties>
</file>