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81" autoAdjust="0"/>
  </p:normalViewPr>
  <p:slideViewPr>
    <p:cSldViewPr snapToGrid="0">
      <p:cViewPr varScale="1">
        <p:scale>
          <a:sx n="80" d="100"/>
          <a:sy n="80" d="100"/>
        </p:scale>
        <p:origin x="-90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ata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C7E9DE-36CC-4FB8-B57D-796DD656216F}" type="doc">
      <dgm:prSet loTypeId="urn:microsoft.com/office/officeart/2005/8/layout/chevron2" loCatId="list" qsTypeId="urn:microsoft.com/office/officeart/2005/8/quickstyle/simple1" qsCatId="simple" csTypeId="urn:microsoft.com/office/officeart/2005/8/colors/accent2_2" csCatId="accent2" phldr="1"/>
      <dgm:spPr/>
      <dgm:t>
        <a:bodyPr/>
        <a:lstStyle/>
        <a:p>
          <a:endParaRPr lang="tr-TR"/>
        </a:p>
      </dgm:t>
    </dgm:pt>
    <dgm:pt modelId="{959798F5-F29F-4298-B68C-41C91013B015}">
      <dgm:prSet phldrT="[Metin]"/>
      <dgm:spPr>
        <a:solidFill>
          <a:srgbClr val="FF5050"/>
        </a:solidFill>
      </dgm:spPr>
      <dgm:t>
        <a:bodyPr/>
        <a:lstStyle/>
        <a:p>
          <a:r>
            <a:rPr lang="tr-TR" dirty="0" smtClean="0"/>
            <a:t>1</a:t>
          </a:r>
          <a:endParaRPr lang="tr-TR" dirty="0"/>
        </a:p>
      </dgm:t>
    </dgm:pt>
    <dgm:pt modelId="{3F2DD6A3-F915-457C-9C39-DFD6FB78198A}" type="parTrans" cxnId="{414F0A64-FE81-4D05-88ED-308BC80F9FB5}">
      <dgm:prSet/>
      <dgm:spPr/>
      <dgm:t>
        <a:bodyPr/>
        <a:lstStyle/>
        <a:p>
          <a:endParaRPr lang="tr-TR"/>
        </a:p>
      </dgm:t>
    </dgm:pt>
    <dgm:pt modelId="{72164DB2-710E-4890-A4CF-9FA1B92CCE7C}" type="sibTrans" cxnId="{414F0A64-FE81-4D05-88ED-308BC80F9FB5}">
      <dgm:prSet/>
      <dgm:spPr/>
      <dgm:t>
        <a:bodyPr/>
        <a:lstStyle/>
        <a:p>
          <a:endParaRPr lang="tr-TR"/>
        </a:p>
      </dgm:t>
    </dgm:pt>
    <dgm:pt modelId="{A00DF95D-F5E5-42C5-B9E9-63E9E8E6F032}">
      <dgm:prSet phldrT="[Metin]"/>
      <dgm:spPr/>
      <dgm:t>
        <a:bodyPr/>
        <a:lstStyle/>
        <a:p>
          <a:r>
            <a:rPr lang="tr-TR" dirty="0" smtClean="0"/>
            <a:t>Kaygı nedir?</a:t>
          </a:r>
          <a:endParaRPr lang="tr-TR" dirty="0"/>
        </a:p>
      </dgm:t>
    </dgm:pt>
    <dgm:pt modelId="{70D8CCA1-29DA-41F8-9346-9FC130FE6681}" type="parTrans" cxnId="{3E7E8567-6444-45A7-815C-28AD97B913B3}">
      <dgm:prSet/>
      <dgm:spPr/>
      <dgm:t>
        <a:bodyPr/>
        <a:lstStyle/>
        <a:p>
          <a:endParaRPr lang="tr-TR"/>
        </a:p>
      </dgm:t>
    </dgm:pt>
    <dgm:pt modelId="{D37F2DC5-66F1-491E-8107-5BCDCE3BA3F5}" type="sibTrans" cxnId="{3E7E8567-6444-45A7-815C-28AD97B913B3}">
      <dgm:prSet/>
      <dgm:spPr/>
      <dgm:t>
        <a:bodyPr/>
        <a:lstStyle/>
        <a:p>
          <a:endParaRPr lang="tr-TR"/>
        </a:p>
      </dgm:t>
    </dgm:pt>
    <dgm:pt modelId="{09ABAF76-CB22-4BAA-9775-290107804B81}">
      <dgm:prSet phldrT="[Metin]"/>
      <dgm:spPr>
        <a:solidFill>
          <a:srgbClr val="FF5050"/>
        </a:solidFill>
      </dgm:spPr>
      <dgm:t>
        <a:bodyPr/>
        <a:lstStyle/>
        <a:p>
          <a:r>
            <a:rPr lang="tr-TR" dirty="0" smtClean="0"/>
            <a:t>2</a:t>
          </a:r>
          <a:endParaRPr lang="tr-TR" dirty="0"/>
        </a:p>
      </dgm:t>
    </dgm:pt>
    <dgm:pt modelId="{B40B2071-97BF-48B1-BBAE-EF70CC4648A5}" type="parTrans" cxnId="{0218722B-348E-40F3-BE2F-176346350197}">
      <dgm:prSet/>
      <dgm:spPr/>
      <dgm:t>
        <a:bodyPr/>
        <a:lstStyle/>
        <a:p>
          <a:endParaRPr lang="tr-TR"/>
        </a:p>
      </dgm:t>
    </dgm:pt>
    <dgm:pt modelId="{5B36834E-107E-409C-A084-B9EBD3C62753}" type="sibTrans" cxnId="{0218722B-348E-40F3-BE2F-176346350197}">
      <dgm:prSet/>
      <dgm:spPr/>
      <dgm:t>
        <a:bodyPr/>
        <a:lstStyle/>
        <a:p>
          <a:endParaRPr lang="tr-TR"/>
        </a:p>
      </dgm:t>
    </dgm:pt>
    <dgm:pt modelId="{15FA2D45-FA1A-43EC-8AE3-A74254BE9487}">
      <dgm:prSet phldrT="[Metin]"/>
      <dgm:spPr/>
      <dgm:t>
        <a:bodyPr/>
        <a:lstStyle/>
        <a:p>
          <a:r>
            <a:rPr lang="tr-TR" dirty="0" smtClean="0"/>
            <a:t>Sınav kaygısı nedir?</a:t>
          </a:r>
          <a:endParaRPr lang="tr-TR" dirty="0"/>
        </a:p>
      </dgm:t>
    </dgm:pt>
    <dgm:pt modelId="{8BEC3451-57E5-44F7-B01C-788A109EA03D}" type="parTrans" cxnId="{FAAD90C5-BB60-4606-BCB9-C6FE487928B7}">
      <dgm:prSet/>
      <dgm:spPr/>
      <dgm:t>
        <a:bodyPr/>
        <a:lstStyle/>
        <a:p>
          <a:endParaRPr lang="tr-TR"/>
        </a:p>
      </dgm:t>
    </dgm:pt>
    <dgm:pt modelId="{36044318-012A-49CC-935A-E6CD7FC43B6D}" type="sibTrans" cxnId="{FAAD90C5-BB60-4606-BCB9-C6FE487928B7}">
      <dgm:prSet/>
      <dgm:spPr/>
      <dgm:t>
        <a:bodyPr/>
        <a:lstStyle/>
        <a:p>
          <a:endParaRPr lang="tr-TR"/>
        </a:p>
      </dgm:t>
    </dgm:pt>
    <dgm:pt modelId="{977C01D4-756D-4110-83DF-3B1A9560352F}">
      <dgm:prSet phldrT="[Metin]"/>
      <dgm:spPr>
        <a:solidFill>
          <a:srgbClr val="FF5050"/>
        </a:solidFill>
      </dgm:spPr>
      <dgm:t>
        <a:bodyPr/>
        <a:lstStyle/>
        <a:p>
          <a:r>
            <a:rPr lang="tr-TR" dirty="0" smtClean="0"/>
            <a:t>3</a:t>
          </a:r>
          <a:endParaRPr lang="tr-TR" dirty="0"/>
        </a:p>
      </dgm:t>
    </dgm:pt>
    <dgm:pt modelId="{8786F7D9-9559-4FD6-BA7E-A81EE0005C2F}" type="parTrans" cxnId="{F9C71B5B-90F0-40E8-AC3B-6CCA41B79DD4}">
      <dgm:prSet/>
      <dgm:spPr/>
      <dgm:t>
        <a:bodyPr/>
        <a:lstStyle/>
        <a:p>
          <a:endParaRPr lang="tr-TR"/>
        </a:p>
      </dgm:t>
    </dgm:pt>
    <dgm:pt modelId="{5D62CDE8-60BF-4F9B-B323-E5A76A8E6176}" type="sibTrans" cxnId="{F9C71B5B-90F0-40E8-AC3B-6CCA41B79DD4}">
      <dgm:prSet/>
      <dgm:spPr/>
      <dgm:t>
        <a:bodyPr/>
        <a:lstStyle/>
        <a:p>
          <a:endParaRPr lang="tr-TR"/>
        </a:p>
      </dgm:t>
    </dgm:pt>
    <dgm:pt modelId="{86355194-86B7-45AE-8F6D-B12BADDFD7BA}">
      <dgm:prSet phldrT="[Metin]"/>
      <dgm:spPr/>
      <dgm:t>
        <a:bodyPr/>
        <a:lstStyle/>
        <a:p>
          <a:r>
            <a:rPr lang="tr-TR" dirty="0" smtClean="0"/>
            <a:t>Kaygı düzeyi başarıyı nasıl etkiler?</a:t>
          </a:r>
          <a:endParaRPr lang="tr-TR" dirty="0"/>
        </a:p>
      </dgm:t>
    </dgm:pt>
    <dgm:pt modelId="{B521B0C4-4161-4A9E-BE2E-9DA630D82025}" type="parTrans" cxnId="{AAB44327-D44D-4BB6-9A01-569DFF706B55}">
      <dgm:prSet/>
      <dgm:spPr/>
      <dgm:t>
        <a:bodyPr/>
        <a:lstStyle/>
        <a:p>
          <a:endParaRPr lang="tr-TR"/>
        </a:p>
      </dgm:t>
    </dgm:pt>
    <dgm:pt modelId="{5C3CF07B-A960-4D2E-9982-A52C21659462}" type="sibTrans" cxnId="{AAB44327-D44D-4BB6-9A01-569DFF706B55}">
      <dgm:prSet/>
      <dgm:spPr/>
      <dgm:t>
        <a:bodyPr/>
        <a:lstStyle/>
        <a:p>
          <a:endParaRPr lang="tr-TR"/>
        </a:p>
      </dgm:t>
    </dgm:pt>
    <dgm:pt modelId="{4E59B613-D2DA-4925-9D5F-3C7DD08D8EE6}">
      <dgm:prSet/>
      <dgm:spPr>
        <a:solidFill>
          <a:srgbClr val="FF5050"/>
        </a:solidFill>
      </dgm:spPr>
      <dgm:t>
        <a:bodyPr/>
        <a:lstStyle/>
        <a:p>
          <a:r>
            <a:rPr lang="tr-TR" dirty="0" smtClean="0"/>
            <a:t>4</a:t>
          </a:r>
          <a:endParaRPr lang="tr-TR" dirty="0"/>
        </a:p>
      </dgm:t>
    </dgm:pt>
    <dgm:pt modelId="{6B706145-0081-4507-A3F3-48DCC3A92898}" type="parTrans" cxnId="{BD378C4F-9CB7-4360-9A16-397E8B9D4EEE}">
      <dgm:prSet/>
      <dgm:spPr/>
      <dgm:t>
        <a:bodyPr/>
        <a:lstStyle/>
        <a:p>
          <a:endParaRPr lang="tr-TR"/>
        </a:p>
      </dgm:t>
    </dgm:pt>
    <dgm:pt modelId="{A5E80443-4711-4BB4-9350-8A15B8700C85}" type="sibTrans" cxnId="{BD378C4F-9CB7-4360-9A16-397E8B9D4EEE}">
      <dgm:prSet/>
      <dgm:spPr/>
      <dgm:t>
        <a:bodyPr/>
        <a:lstStyle/>
        <a:p>
          <a:endParaRPr lang="tr-TR"/>
        </a:p>
      </dgm:t>
    </dgm:pt>
    <dgm:pt modelId="{084013E3-5067-4F09-A1BC-228379284401}">
      <dgm:prSet/>
      <dgm:spPr/>
      <dgm:t>
        <a:bodyPr/>
        <a:lstStyle/>
        <a:p>
          <a:r>
            <a:rPr lang="tr-TR" dirty="0" smtClean="0"/>
            <a:t>Sınav kaygısının belirtileri nelerdir?</a:t>
          </a:r>
          <a:endParaRPr lang="tr-TR" dirty="0"/>
        </a:p>
      </dgm:t>
    </dgm:pt>
    <dgm:pt modelId="{F7D0A3C9-3AC5-4DF9-AA0C-3D654AC3D496}" type="parTrans" cxnId="{7CD7FF13-68E0-4233-B0D3-C4A76E880FD7}">
      <dgm:prSet/>
      <dgm:spPr/>
      <dgm:t>
        <a:bodyPr/>
        <a:lstStyle/>
        <a:p>
          <a:endParaRPr lang="tr-TR"/>
        </a:p>
      </dgm:t>
    </dgm:pt>
    <dgm:pt modelId="{C1B06276-9C28-4BA2-B2A0-AA6F16878A68}" type="sibTrans" cxnId="{7CD7FF13-68E0-4233-B0D3-C4A76E880FD7}">
      <dgm:prSet/>
      <dgm:spPr/>
      <dgm:t>
        <a:bodyPr/>
        <a:lstStyle/>
        <a:p>
          <a:endParaRPr lang="tr-TR"/>
        </a:p>
      </dgm:t>
    </dgm:pt>
    <dgm:pt modelId="{304D6073-6B3F-41E5-AE39-210588DA9434}">
      <dgm:prSet/>
      <dgm:spPr>
        <a:solidFill>
          <a:srgbClr val="FF5050"/>
        </a:solidFill>
      </dgm:spPr>
      <dgm:t>
        <a:bodyPr/>
        <a:lstStyle/>
        <a:p>
          <a:r>
            <a:rPr lang="tr-TR" dirty="0" smtClean="0"/>
            <a:t>5</a:t>
          </a:r>
          <a:endParaRPr lang="tr-TR" dirty="0"/>
        </a:p>
      </dgm:t>
    </dgm:pt>
    <dgm:pt modelId="{33175F83-B860-4E89-91DF-BE485A40026C}" type="parTrans" cxnId="{C3D67423-B6E5-4CA0-A46D-8E62B87D830A}">
      <dgm:prSet/>
      <dgm:spPr/>
      <dgm:t>
        <a:bodyPr/>
        <a:lstStyle/>
        <a:p>
          <a:endParaRPr lang="tr-TR"/>
        </a:p>
      </dgm:t>
    </dgm:pt>
    <dgm:pt modelId="{0EB0B414-E606-41C7-A3FA-2CCA548212F2}" type="sibTrans" cxnId="{C3D67423-B6E5-4CA0-A46D-8E62B87D830A}">
      <dgm:prSet/>
      <dgm:spPr/>
      <dgm:t>
        <a:bodyPr/>
        <a:lstStyle/>
        <a:p>
          <a:endParaRPr lang="tr-TR"/>
        </a:p>
      </dgm:t>
    </dgm:pt>
    <dgm:pt modelId="{23E8410F-B1E8-4F5C-842B-2E1E78EC98BB}">
      <dgm:prSet/>
      <dgm:spPr/>
      <dgm:t>
        <a:bodyPr/>
        <a:lstStyle/>
        <a:p>
          <a:r>
            <a:rPr lang="tr-TR" dirty="0" smtClean="0"/>
            <a:t>Sınav kaygısının nedenleri nelerdir?</a:t>
          </a:r>
          <a:endParaRPr lang="tr-TR" dirty="0"/>
        </a:p>
      </dgm:t>
    </dgm:pt>
    <dgm:pt modelId="{28877B06-F61C-4AA5-9394-7709159EEE2D}" type="parTrans" cxnId="{208FFD97-8002-439B-B137-02B64A4C1A36}">
      <dgm:prSet/>
      <dgm:spPr/>
      <dgm:t>
        <a:bodyPr/>
        <a:lstStyle/>
        <a:p>
          <a:endParaRPr lang="tr-TR"/>
        </a:p>
      </dgm:t>
    </dgm:pt>
    <dgm:pt modelId="{101B3A7A-2BB4-40B9-B40C-065FD327C186}" type="sibTrans" cxnId="{208FFD97-8002-439B-B137-02B64A4C1A36}">
      <dgm:prSet/>
      <dgm:spPr/>
      <dgm:t>
        <a:bodyPr/>
        <a:lstStyle/>
        <a:p>
          <a:endParaRPr lang="tr-TR"/>
        </a:p>
      </dgm:t>
    </dgm:pt>
    <dgm:pt modelId="{5CD216CB-AF81-43B1-BCD9-B0AD8C90B5A8}">
      <dgm:prSet/>
      <dgm:spPr>
        <a:solidFill>
          <a:srgbClr val="FF5050"/>
        </a:solidFill>
      </dgm:spPr>
      <dgm:t>
        <a:bodyPr/>
        <a:lstStyle/>
        <a:p>
          <a:r>
            <a:rPr lang="tr-TR" dirty="0" smtClean="0"/>
            <a:t>6</a:t>
          </a:r>
          <a:endParaRPr lang="tr-TR" dirty="0"/>
        </a:p>
      </dgm:t>
    </dgm:pt>
    <dgm:pt modelId="{889DA5AF-F62D-443C-AC00-4C0306FE87A9}" type="parTrans" cxnId="{C0774A61-0BA1-4727-9560-DBA64A72385A}">
      <dgm:prSet/>
      <dgm:spPr/>
      <dgm:t>
        <a:bodyPr/>
        <a:lstStyle/>
        <a:p>
          <a:endParaRPr lang="tr-TR"/>
        </a:p>
      </dgm:t>
    </dgm:pt>
    <dgm:pt modelId="{45809ADB-4936-4E02-9602-A6A3DB48277E}" type="sibTrans" cxnId="{C0774A61-0BA1-4727-9560-DBA64A72385A}">
      <dgm:prSet/>
      <dgm:spPr/>
      <dgm:t>
        <a:bodyPr/>
        <a:lstStyle/>
        <a:p>
          <a:endParaRPr lang="tr-TR"/>
        </a:p>
      </dgm:t>
    </dgm:pt>
    <dgm:pt modelId="{16CABE4A-14FC-464C-883E-F2B4E6917DA0}">
      <dgm:prSet/>
      <dgm:spPr/>
      <dgm:t>
        <a:bodyPr/>
        <a:lstStyle/>
        <a:p>
          <a:r>
            <a:rPr lang="tr-TR" dirty="0" smtClean="0"/>
            <a:t>Sınav kaygısı ile başa çıkma yolları nelerdir?</a:t>
          </a:r>
          <a:endParaRPr lang="tr-TR" dirty="0"/>
        </a:p>
      </dgm:t>
    </dgm:pt>
    <dgm:pt modelId="{7138E65A-4D28-470D-9D29-3888646FB712}" type="parTrans" cxnId="{22DB043E-AF66-4B09-895A-B0205CA0F52F}">
      <dgm:prSet/>
      <dgm:spPr/>
      <dgm:t>
        <a:bodyPr/>
        <a:lstStyle/>
        <a:p>
          <a:endParaRPr lang="tr-TR"/>
        </a:p>
      </dgm:t>
    </dgm:pt>
    <dgm:pt modelId="{4F249787-C4B7-469C-966E-4D0B96E19E75}" type="sibTrans" cxnId="{22DB043E-AF66-4B09-895A-B0205CA0F52F}">
      <dgm:prSet/>
      <dgm:spPr/>
      <dgm:t>
        <a:bodyPr/>
        <a:lstStyle/>
        <a:p>
          <a:endParaRPr lang="tr-TR"/>
        </a:p>
      </dgm:t>
    </dgm:pt>
    <dgm:pt modelId="{73AF31CC-15A9-4929-B2ED-12BD31C99673}">
      <dgm:prSet/>
      <dgm:spPr>
        <a:solidFill>
          <a:srgbClr val="FF5050"/>
        </a:solidFill>
      </dgm:spPr>
      <dgm:t>
        <a:bodyPr/>
        <a:lstStyle/>
        <a:p>
          <a:r>
            <a:rPr lang="tr-TR" dirty="0" smtClean="0"/>
            <a:t>7</a:t>
          </a:r>
          <a:endParaRPr lang="tr-TR" dirty="0"/>
        </a:p>
      </dgm:t>
    </dgm:pt>
    <dgm:pt modelId="{9ED16137-0C87-4651-8041-7ABB57BCFE00}" type="parTrans" cxnId="{DC052EE1-F8B3-4FE8-8740-D2B8A701E2A8}">
      <dgm:prSet/>
      <dgm:spPr/>
      <dgm:t>
        <a:bodyPr/>
        <a:lstStyle/>
        <a:p>
          <a:endParaRPr lang="tr-TR"/>
        </a:p>
      </dgm:t>
    </dgm:pt>
    <dgm:pt modelId="{F6C3D380-C773-4E5E-ACFF-4757AD7DF96A}" type="sibTrans" cxnId="{DC052EE1-F8B3-4FE8-8740-D2B8A701E2A8}">
      <dgm:prSet/>
      <dgm:spPr/>
      <dgm:t>
        <a:bodyPr/>
        <a:lstStyle/>
        <a:p>
          <a:endParaRPr lang="tr-TR"/>
        </a:p>
      </dgm:t>
    </dgm:pt>
    <dgm:pt modelId="{D94DA61A-0438-4355-8175-7B166473DB69}">
      <dgm:prSet/>
      <dgm:spPr/>
      <dgm:t>
        <a:bodyPr/>
        <a:lstStyle/>
        <a:p>
          <a:r>
            <a:rPr lang="tr-TR" dirty="0" smtClean="0"/>
            <a:t>Sınav anında kaygıyı önlemek </a:t>
          </a:r>
          <a:endParaRPr lang="tr-TR" dirty="0"/>
        </a:p>
      </dgm:t>
    </dgm:pt>
    <dgm:pt modelId="{A5A82E7A-7CA2-49C4-B061-147AEB550D15}" type="parTrans" cxnId="{39B25A64-E8B8-4E16-A335-E53ABA107AE6}">
      <dgm:prSet/>
      <dgm:spPr/>
      <dgm:t>
        <a:bodyPr/>
        <a:lstStyle/>
        <a:p>
          <a:endParaRPr lang="tr-TR"/>
        </a:p>
      </dgm:t>
    </dgm:pt>
    <dgm:pt modelId="{72BCE0CA-9B9A-42E4-BD23-251BA1DAD343}" type="sibTrans" cxnId="{39B25A64-E8B8-4E16-A335-E53ABA107AE6}">
      <dgm:prSet/>
      <dgm:spPr/>
      <dgm:t>
        <a:bodyPr/>
        <a:lstStyle/>
        <a:p>
          <a:endParaRPr lang="tr-TR"/>
        </a:p>
      </dgm:t>
    </dgm:pt>
    <dgm:pt modelId="{9FD1BA8E-6D0F-4F31-9D1C-D0A63A9CEBDF}" type="pres">
      <dgm:prSet presAssocID="{40C7E9DE-36CC-4FB8-B57D-796DD656216F}" presName="linearFlow" presStyleCnt="0">
        <dgm:presLayoutVars>
          <dgm:dir/>
          <dgm:animLvl val="lvl"/>
          <dgm:resizeHandles val="exact"/>
        </dgm:presLayoutVars>
      </dgm:prSet>
      <dgm:spPr/>
      <dgm:t>
        <a:bodyPr/>
        <a:lstStyle/>
        <a:p>
          <a:endParaRPr lang="tr-TR"/>
        </a:p>
      </dgm:t>
    </dgm:pt>
    <dgm:pt modelId="{78CCA0F4-532A-4169-B00C-1351362F26FA}" type="pres">
      <dgm:prSet presAssocID="{959798F5-F29F-4298-B68C-41C91013B015}" presName="composite" presStyleCnt="0"/>
      <dgm:spPr/>
    </dgm:pt>
    <dgm:pt modelId="{87EDD52D-060E-498A-9B9A-80AE6C835C88}" type="pres">
      <dgm:prSet presAssocID="{959798F5-F29F-4298-B68C-41C91013B015}" presName="parentText" presStyleLbl="alignNode1" presStyleIdx="0" presStyleCnt="7" custLinFactNeighborX="-6565" custLinFactNeighborY="-1901">
        <dgm:presLayoutVars>
          <dgm:chMax val="1"/>
          <dgm:bulletEnabled val="1"/>
        </dgm:presLayoutVars>
      </dgm:prSet>
      <dgm:spPr/>
      <dgm:t>
        <a:bodyPr/>
        <a:lstStyle/>
        <a:p>
          <a:endParaRPr lang="tr-TR"/>
        </a:p>
      </dgm:t>
    </dgm:pt>
    <dgm:pt modelId="{918E4041-54E5-4064-8C60-F44417CC80E8}" type="pres">
      <dgm:prSet presAssocID="{959798F5-F29F-4298-B68C-41C91013B015}" presName="descendantText" presStyleLbl="alignAcc1" presStyleIdx="0" presStyleCnt="7" custLinFactNeighborX="740" custLinFactNeighborY="6560">
        <dgm:presLayoutVars>
          <dgm:bulletEnabled val="1"/>
        </dgm:presLayoutVars>
      </dgm:prSet>
      <dgm:spPr/>
      <dgm:t>
        <a:bodyPr/>
        <a:lstStyle/>
        <a:p>
          <a:endParaRPr lang="tr-TR"/>
        </a:p>
      </dgm:t>
    </dgm:pt>
    <dgm:pt modelId="{B7CEE775-DA23-40B6-BBE3-0EECDF4E4923}" type="pres">
      <dgm:prSet presAssocID="{72164DB2-710E-4890-A4CF-9FA1B92CCE7C}" presName="sp" presStyleCnt="0"/>
      <dgm:spPr/>
    </dgm:pt>
    <dgm:pt modelId="{D93B8EC6-AAA5-4432-A0F7-FCA78A9C37E6}" type="pres">
      <dgm:prSet presAssocID="{09ABAF76-CB22-4BAA-9775-290107804B81}" presName="composite" presStyleCnt="0"/>
      <dgm:spPr/>
    </dgm:pt>
    <dgm:pt modelId="{E37A85F2-92BC-453D-8B23-3081907BE537}" type="pres">
      <dgm:prSet presAssocID="{09ABAF76-CB22-4BAA-9775-290107804B81}" presName="parentText" presStyleLbl="alignNode1" presStyleIdx="1" presStyleCnt="7">
        <dgm:presLayoutVars>
          <dgm:chMax val="1"/>
          <dgm:bulletEnabled val="1"/>
        </dgm:presLayoutVars>
      </dgm:prSet>
      <dgm:spPr/>
      <dgm:t>
        <a:bodyPr/>
        <a:lstStyle/>
        <a:p>
          <a:endParaRPr lang="tr-TR"/>
        </a:p>
      </dgm:t>
    </dgm:pt>
    <dgm:pt modelId="{BECEA65F-C218-455F-ADC4-A869198C6C7A}" type="pres">
      <dgm:prSet presAssocID="{09ABAF76-CB22-4BAA-9775-290107804B81}" presName="descendantText" presStyleLbl="alignAcc1" presStyleIdx="1" presStyleCnt="7">
        <dgm:presLayoutVars>
          <dgm:bulletEnabled val="1"/>
        </dgm:presLayoutVars>
      </dgm:prSet>
      <dgm:spPr/>
      <dgm:t>
        <a:bodyPr/>
        <a:lstStyle/>
        <a:p>
          <a:endParaRPr lang="tr-TR"/>
        </a:p>
      </dgm:t>
    </dgm:pt>
    <dgm:pt modelId="{B68330FF-674A-4AC7-849B-F17822350DAC}" type="pres">
      <dgm:prSet presAssocID="{5B36834E-107E-409C-A084-B9EBD3C62753}" presName="sp" presStyleCnt="0"/>
      <dgm:spPr/>
    </dgm:pt>
    <dgm:pt modelId="{C9EF8628-9CCB-4679-B072-3746D3F150EF}" type="pres">
      <dgm:prSet presAssocID="{977C01D4-756D-4110-83DF-3B1A9560352F}" presName="composite" presStyleCnt="0"/>
      <dgm:spPr/>
    </dgm:pt>
    <dgm:pt modelId="{39CE4633-B429-42EC-AB95-C9C8528DE9C3}" type="pres">
      <dgm:prSet presAssocID="{977C01D4-756D-4110-83DF-3B1A9560352F}" presName="parentText" presStyleLbl="alignNode1" presStyleIdx="2" presStyleCnt="7">
        <dgm:presLayoutVars>
          <dgm:chMax val="1"/>
          <dgm:bulletEnabled val="1"/>
        </dgm:presLayoutVars>
      </dgm:prSet>
      <dgm:spPr/>
      <dgm:t>
        <a:bodyPr/>
        <a:lstStyle/>
        <a:p>
          <a:endParaRPr lang="tr-TR"/>
        </a:p>
      </dgm:t>
    </dgm:pt>
    <dgm:pt modelId="{B723C04B-8B57-40E3-A957-C107B9A64FC0}" type="pres">
      <dgm:prSet presAssocID="{977C01D4-756D-4110-83DF-3B1A9560352F}" presName="descendantText" presStyleLbl="alignAcc1" presStyleIdx="2" presStyleCnt="7" custLinFactNeighborX="470" custLinFactNeighborY="7835">
        <dgm:presLayoutVars>
          <dgm:bulletEnabled val="1"/>
        </dgm:presLayoutVars>
      </dgm:prSet>
      <dgm:spPr/>
      <dgm:t>
        <a:bodyPr/>
        <a:lstStyle/>
        <a:p>
          <a:endParaRPr lang="tr-TR"/>
        </a:p>
      </dgm:t>
    </dgm:pt>
    <dgm:pt modelId="{B634259B-E58B-4AA9-BFDA-F1382429BB36}" type="pres">
      <dgm:prSet presAssocID="{5D62CDE8-60BF-4F9B-B323-E5A76A8E6176}" presName="sp" presStyleCnt="0"/>
      <dgm:spPr/>
    </dgm:pt>
    <dgm:pt modelId="{478FE14C-A17A-408D-8495-E4989F78108A}" type="pres">
      <dgm:prSet presAssocID="{4E59B613-D2DA-4925-9D5F-3C7DD08D8EE6}" presName="composite" presStyleCnt="0"/>
      <dgm:spPr/>
    </dgm:pt>
    <dgm:pt modelId="{BC2985B1-3EF5-4AF2-9E80-D7B321EB228C}" type="pres">
      <dgm:prSet presAssocID="{4E59B613-D2DA-4925-9D5F-3C7DD08D8EE6}" presName="parentText" presStyleLbl="alignNode1" presStyleIdx="3" presStyleCnt="7">
        <dgm:presLayoutVars>
          <dgm:chMax val="1"/>
          <dgm:bulletEnabled val="1"/>
        </dgm:presLayoutVars>
      </dgm:prSet>
      <dgm:spPr/>
      <dgm:t>
        <a:bodyPr/>
        <a:lstStyle/>
        <a:p>
          <a:endParaRPr lang="tr-TR"/>
        </a:p>
      </dgm:t>
    </dgm:pt>
    <dgm:pt modelId="{51856243-CC5C-425E-B08F-6B271B31488A}" type="pres">
      <dgm:prSet presAssocID="{4E59B613-D2DA-4925-9D5F-3C7DD08D8EE6}" presName="descendantText" presStyleLbl="alignAcc1" presStyleIdx="3" presStyleCnt="7">
        <dgm:presLayoutVars>
          <dgm:bulletEnabled val="1"/>
        </dgm:presLayoutVars>
      </dgm:prSet>
      <dgm:spPr/>
      <dgm:t>
        <a:bodyPr/>
        <a:lstStyle/>
        <a:p>
          <a:endParaRPr lang="tr-TR"/>
        </a:p>
      </dgm:t>
    </dgm:pt>
    <dgm:pt modelId="{87E600B6-5003-4482-B83E-E129E0105453}" type="pres">
      <dgm:prSet presAssocID="{A5E80443-4711-4BB4-9350-8A15B8700C85}" presName="sp" presStyleCnt="0"/>
      <dgm:spPr/>
    </dgm:pt>
    <dgm:pt modelId="{0BFCE319-2774-4F5F-A525-AE68B7B2D263}" type="pres">
      <dgm:prSet presAssocID="{304D6073-6B3F-41E5-AE39-210588DA9434}" presName="composite" presStyleCnt="0"/>
      <dgm:spPr/>
    </dgm:pt>
    <dgm:pt modelId="{B7ADB5A3-6BD4-43A6-BC76-D3C326B8D1C8}" type="pres">
      <dgm:prSet presAssocID="{304D6073-6B3F-41E5-AE39-210588DA9434}" presName="parentText" presStyleLbl="alignNode1" presStyleIdx="4" presStyleCnt="7" custLinFactNeighborX="1348" custLinFactNeighborY="-2771">
        <dgm:presLayoutVars>
          <dgm:chMax val="1"/>
          <dgm:bulletEnabled val="1"/>
        </dgm:presLayoutVars>
      </dgm:prSet>
      <dgm:spPr/>
      <dgm:t>
        <a:bodyPr/>
        <a:lstStyle/>
        <a:p>
          <a:endParaRPr lang="tr-TR"/>
        </a:p>
      </dgm:t>
    </dgm:pt>
    <dgm:pt modelId="{1F203CC0-CA64-42B6-91F4-22BD9268D4C3}" type="pres">
      <dgm:prSet presAssocID="{304D6073-6B3F-41E5-AE39-210588DA9434}" presName="descendantText" presStyleLbl="alignAcc1" presStyleIdx="4" presStyleCnt="7">
        <dgm:presLayoutVars>
          <dgm:bulletEnabled val="1"/>
        </dgm:presLayoutVars>
      </dgm:prSet>
      <dgm:spPr/>
      <dgm:t>
        <a:bodyPr/>
        <a:lstStyle/>
        <a:p>
          <a:endParaRPr lang="tr-TR"/>
        </a:p>
      </dgm:t>
    </dgm:pt>
    <dgm:pt modelId="{E2E5E5A7-9966-4CD3-AFEA-CF1FF1EAC9F0}" type="pres">
      <dgm:prSet presAssocID="{0EB0B414-E606-41C7-A3FA-2CCA548212F2}" presName="sp" presStyleCnt="0"/>
      <dgm:spPr/>
    </dgm:pt>
    <dgm:pt modelId="{536AF97C-69CD-4267-96AA-7E0D46CB6296}" type="pres">
      <dgm:prSet presAssocID="{5CD216CB-AF81-43B1-BCD9-B0AD8C90B5A8}" presName="composite" presStyleCnt="0"/>
      <dgm:spPr/>
    </dgm:pt>
    <dgm:pt modelId="{7879F93E-6D59-40AF-8104-F96C5EB04777}" type="pres">
      <dgm:prSet presAssocID="{5CD216CB-AF81-43B1-BCD9-B0AD8C90B5A8}" presName="parentText" presStyleLbl="alignNode1" presStyleIdx="5" presStyleCnt="7">
        <dgm:presLayoutVars>
          <dgm:chMax val="1"/>
          <dgm:bulletEnabled val="1"/>
        </dgm:presLayoutVars>
      </dgm:prSet>
      <dgm:spPr/>
      <dgm:t>
        <a:bodyPr/>
        <a:lstStyle/>
        <a:p>
          <a:endParaRPr lang="tr-TR"/>
        </a:p>
      </dgm:t>
    </dgm:pt>
    <dgm:pt modelId="{AA32CC91-0D38-4E5C-8481-16FFCA3FA64F}" type="pres">
      <dgm:prSet presAssocID="{5CD216CB-AF81-43B1-BCD9-B0AD8C90B5A8}" presName="descendantText" presStyleLbl="alignAcc1" presStyleIdx="5" presStyleCnt="7">
        <dgm:presLayoutVars>
          <dgm:bulletEnabled val="1"/>
        </dgm:presLayoutVars>
      </dgm:prSet>
      <dgm:spPr/>
      <dgm:t>
        <a:bodyPr/>
        <a:lstStyle/>
        <a:p>
          <a:endParaRPr lang="tr-TR"/>
        </a:p>
      </dgm:t>
    </dgm:pt>
    <dgm:pt modelId="{71521086-9704-4235-940F-E1114247B504}" type="pres">
      <dgm:prSet presAssocID="{45809ADB-4936-4E02-9602-A6A3DB48277E}" presName="sp" presStyleCnt="0"/>
      <dgm:spPr/>
    </dgm:pt>
    <dgm:pt modelId="{7E4520C9-B098-40A8-BDD8-BECDEA6289DD}" type="pres">
      <dgm:prSet presAssocID="{73AF31CC-15A9-4929-B2ED-12BD31C99673}" presName="composite" presStyleCnt="0"/>
      <dgm:spPr/>
    </dgm:pt>
    <dgm:pt modelId="{D4B3200D-ACE7-40DB-861D-B473E932F254}" type="pres">
      <dgm:prSet presAssocID="{73AF31CC-15A9-4929-B2ED-12BD31C99673}" presName="parentText" presStyleLbl="alignNode1" presStyleIdx="6" presStyleCnt="7">
        <dgm:presLayoutVars>
          <dgm:chMax val="1"/>
          <dgm:bulletEnabled val="1"/>
        </dgm:presLayoutVars>
      </dgm:prSet>
      <dgm:spPr/>
      <dgm:t>
        <a:bodyPr/>
        <a:lstStyle/>
        <a:p>
          <a:endParaRPr lang="tr-TR"/>
        </a:p>
      </dgm:t>
    </dgm:pt>
    <dgm:pt modelId="{E73115C5-AE46-4D6D-9E8D-5B9A3558EECD}" type="pres">
      <dgm:prSet presAssocID="{73AF31CC-15A9-4929-B2ED-12BD31C99673}" presName="descendantText" presStyleLbl="alignAcc1" presStyleIdx="6" presStyleCnt="7">
        <dgm:presLayoutVars>
          <dgm:bulletEnabled val="1"/>
        </dgm:presLayoutVars>
      </dgm:prSet>
      <dgm:spPr/>
      <dgm:t>
        <a:bodyPr/>
        <a:lstStyle/>
        <a:p>
          <a:endParaRPr lang="tr-TR"/>
        </a:p>
      </dgm:t>
    </dgm:pt>
  </dgm:ptLst>
  <dgm:cxnLst>
    <dgm:cxn modelId="{39B25A64-E8B8-4E16-A335-E53ABA107AE6}" srcId="{73AF31CC-15A9-4929-B2ED-12BD31C99673}" destId="{D94DA61A-0438-4355-8175-7B166473DB69}" srcOrd="0" destOrd="0" parTransId="{A5A82E7A-7CA2-49C4-B061-147AEB550D15}" sibTransId="{72BCE0CA-9B9A-42E4-BD23-251BA1DAD343}"/>
    <dgm:cxn modelId="{81AD4CA3-9E31-4186-94C5-6C21762D9677}" type="presOf" srcId="{5CD216CB-AF81-43B1-BCD9-B0AD8C90B5A8}" destId="{7879F93E-6D59-40AF-8104-F96C5EB04777}" srcOrd="0" destOrd="0" presId="urn:microsoft.com/office/officeart/2005/8/layout/chevron2"/>
    <dgm:cxn modelId="{C0774A61-0BA1-4727-9560-DBA64A72385A}" srcId="{40C7E9DE-36CC-4FB8-B57D-796DD656216F}" destId="{5CD216CB-AF81-43B1-BCD9-B0AD8C90B5A8}" srcOrd="5" destOrd="0" parTransId="{889DA5AF-F62D-443C-AC00-4C0306FE87A9}" sibTransId="{45809ADB-4936-4E02-9602-A6A3DB48277E}"/>
    <dgm:cxn modelId="{C3D67423-B6E5-4CA0-A46D-8E62B87D830A}" srcId="{40C7E9DE-36CC-4FB8-B57D-796DD656216F}" destId="{304D6073-6B3F-41E5-AE39-210588DA9434}" srcOrd="4" destOrd="0" parTransId="{33175F83-B860-4E89-91DF-BE485A40026C}" sibTransId="{0EB0B414-E606-41C7-A3FA-2CCA548212F2}"/>
    <dgm:cxn modelId="{7CD7FF13-68E0-4233-B0D3-C4A76E880FD7}" srcId="{4E59B613-D2DA-4925-9D5F-3C7DD08D8EE6}" destId="{084013E3-5067-4F09-A1BC-228379284401}" srcOrd="0" destOrd="0" parTransId="{F7D0A3C9-3AC5-4DF9-AA0C-3D654AC3D496}" sibTransId="{C1B06276-9C28-4BA2-B2A0-AA6F16878A68}"/>
    <dgm:cxn modelId="{D948FFB3-AA08-40DE-8B46-18950DFADF2A}" type="presOf" srcId="{304D6073-6B3F-41E5-AE39-210588DA9434}" destId="{B7ADB5A3-6BD4-43A6-BC76-D3C326B8D1C8}" srcOrd="0" destOrd="0" presId="urn:microsoft.com/office/officeart/2005/8/layout/chevron2"/>
    <dgm:cxn modelId="{0218722B-348E-40F3-BE2F-176346350197}" srcId="{40C7E9DE-36CC-4FB8-B57D-796DD656216F}" destId="{09ABAF76-CB22-4BAA-9775-290107804B81}" srcOrd="1" destOrd="0" parTransId="{B40B2071-97BF-48B1-BBAE-EF70CC4648A5}" sibTransId="{5B36834E-107E-409C-A084-B9EBD3C62753}"/>
    <dgm:cxn modelId="{1E5F7732-9087-4700-B85F-FA7FAABF9833}" type="presOf" srcId="{084013E3-5067-4F09-A1BC-228379284401}" destId="{51856243-CC5C-425E-B08F-6B271B31488A}" srcOrd="0" destOrd="0" presId="urn:microsoft.com/office/officeart/2005/8/layout/chevron2"/>
    <dgm:cxn modelId="{22DB043E-AF66-4B09-895A-B0205CA0F52F}" srcId="{5CD216CB-AF81-43B1-BCD9-B0AD8C90B5A8}" destId="{16CABE4A-14FC-464C-883E-F2B4E6917DA0}" srcOrd="0" destOrd="0" parTransId="{7138E65A-4D28-470D-9D29-3888646FB712}" sibTransId="{4F249787-C4B7-469C-966E-4D0B96E19E75}"/>
    <dgm:cxn modelId="{E69014E8-C66D-4303-A638-9EAEDF77E58A}" type="presOf" srcId="{23E8410F-B1E8-4F5C-842B-2E1E78EC98BB}" destId="{1F203CC0-CA64-42B6-91F4-22BD9268D4C3}" srcOrd="0" destOrd="0" presId="urn:microsoft.com/office/officeart/2005/8/layout/chevron2"/>
    <dgm:cxn modelId="{1095E5EF-9FC1-46FA-9100-2419BF749E35}" type="presOf" srcId="{40C7E9DE-36CC-4FB8-B57D-796DD656216F}" destId="{9FD1BA8E-6D0F-4F31-9D1C-D0A63A9CEBDF}" srcOrd="0" destOrd="0" presId="urn:microsoft.com/office/officeart/2005/8/layout/chevron2"/>
    <dgm:cxn modelId="{F9C71B5B-90F0-40E8-AC3B-6CCA41B79DD4}" srcId="{40C7E9DE-36CC-4FB8-B57D-796DD656216F}" destId="{977C01D4-756D-4110-83DF-3B1A9560352F}" srcOrd="2" destOrd="0" parTransId="{8786F7D9-9559-4FD6-BA7E-A81EE0005C2F}" sibTransId="{5D62CDE8-60BF-4F9B-B323-E5A76A8E6176}"/>
    <dgm:cxn modelId="{FAAD90C5-BB60-4606-BCB9-C6FE487928B7}" srcId="{09ABAF76-CB22-4BAA-9775-290107804B81}" destId="{15FA2D45-FA1A-43EC-8AE3-A74254BE9487}" srcOrd="0" destOrd="0" parTransId="{8BEC3451-57E5-44F7-B01C-788A109EA03D}" sibTransId="{36044318-012A-49CC-935A-E6CD7FC43B6D}"/>
    <dgm:cxn modelId="{208FFD97-8002-439B-B137-02B64A4C1A36}" srcId="{304D6073-6B3F-41E5-AE39-210588DA9434}" destId="{23E8410F-B1E8-4F5C-842B-2E1E78EC98BB}" srcOrd="0" destOrd="0" parTransId="{28877B06-F61C-4AA5-9394-7709159EEE2D}" sibTransId="{101B3A7A-2BB4-40B9-B40C-065FD327C186}"/>
    <dgm:cxn modelId="{8D073091-3E62-4C38-A609-D2335ED8745D}" type="presOf" srcId="{959798F5-F29F-4298-B68C-41C91013B015}" destId="{87EDD52D-060E-498A-9B9A-80AE6C835C88}" srcOrd="0" destOrd="0" presId="urn:microsoft.com/office/officeart/2005/8/layout/chevron2"/>
    <dgm:cxn modelId="{AAB44327-D44D-4BB6-9A01-569DFF706B55}" srcId="{977C01D4-756D-4110-83DF-3B1A9560352F}" destId="{86355194-86B7-45AE-8F6D-B12BADDFD7BA}" srcOrd="0" destOrd="0" parTransId="{B521B0C4-4161-4A9E-BE2E-9DA630D82025}" sibTransId="{5C3CF07B-A960-4D2E-9982-A52C21659462}"/>
    <dgm:cxn modelId="{50A822FE-8631-4544-9ADA-2170520308D1}" type="presOf" srcId="{16CABE4A-14FC-464C-883E-F2B4E6917DA0}" destId="{AA32CC91-0D38-4E5C-8481-16FFCA3FA64F}" srcOrd="0" destOrd="0" presId="urn:microsoft.com/office/officeart/2005/8/layout/chevron2"/>
    <dgm:cxn modelId="{BD378C4F-9CB7-4360-9A16-397E8B9D4EEE}" srcId="{40C7E9DE-36CC-4FB8-B57D-796DD656216F}" destId="{4E59B613-D2DA-4925-9D5F-3C7DD08D8EE6}" srcOrd="3" destOrd="0" parTransId="{6B706145-0081-4507-A3F3-48DCC3A92898}" sibTransId="{A5E80443-4711-4BB4-9350-8A15B8700C85}"/>
    <dgm:cxn modelId="{F809364D-85B2-441C-831C-7BA117EEC39F}" type="presOf" srcId="{15FA2D45-FA1A-43EC-8AE3-A74254BE9487}" destId="{BECEA65F-C218-455F-ADC4-A869198C6C7A}" srcOrd="0" destOrd="0" presId="urn:microsoft.com/office/officeart/2005/8/layout/chevron2"/>
    <dgm:cxn modelId="{CB67EA40-63AA-42DC-9C2C-6C1FF4A99F89}" type="presOf" srcId="{977C01D4-756D-4110-83DF-3B1A9560352F}" destId="{39CE4633-B429-42EC-AB95-C9C8528DE9C3}" srcOrd="0" destOrd="0" presId="urn:microsoft.com/office/officeart/2005/8/layout/chevron2"/>
    <dgm:cxn modelId="{91E58E30-97D7-4704-BECE-BC2C1EC0BEF8}" type="presOf" srcId="{D94DA61A-0438-4355-8175-7B166473DB69}" destId="{E73115C5-AE46-4D6D-9E8D-5B9A3558EECD}" srcOrd="0" destOrd="0" presId="urn:microsoft.com/office/officeart/2005/8/layout/chevron2"/>
    <dgm:cxn modelId="{9225B5AA-AFC3-4CCE-A2E8-90A2EDDF4BE9}" type="presOf" srcId="{09ABAF76-CB22-4BAA-9775-290107804B81}" destId="{E37A85F2-92BC-453D-8B23-3081907BE537}" srcOrd="0" destOrd="0" presId="urn:microsoft.com/office/officeart/2005/8/layout/chevron2"/>
    <dgm:cxn modelId="{D57541B5-B3B9-4979-A832-1388C86E6BC0}" type="presOf" srcId="{73AF31CC-15A9-4929-B2ED-12BD31C99673}" destId="{D4B3200D-ACE7-40DB-861D-B473E932F254}" srcOrd="0" destOrd="0" presId="urn:microsoft.com/office/officeart/2005/8/layout/chevron2"/>
    <dgm:cxn modelId="{0F98E0FB-DDB5-41FB-876D-51497F5D303D}" type="presOf" srcId="{4E59B613-D2DA-4925-9D5F-3C7DD08D8EE6}" destId="{BC2985B1-3EF5-4AF2-9E80-D7B321EB228C}" srcOrd="0" destOrd="0" presId="urn:microsoft.com/office/officeart/2005/8/layout/chevron2"/>
    <dgm:cxn modelId="{414F0A64-FE81-4D05-88ED-308BC80F9FB5}" srcId="{40C7E9DE-36CC-4FB8-B57D-796DD656216F}" destId="{959798F5-F29F-4298-B68C-41C91013B015}" srcOrd="0" destOrd="0" parTransId="{3F2DD6A3-F915-457C-9C39-DFD6FB78198A}" sibTransId="{72164DB2-710E-4890-A4CF-9FA1B92CCE7C}"/>
    <dgm:cxn modelId="{6CBED7F5-E0F5-4859-9D02-EAD6D1E80313}" type="presOf" srcId="{86355194-86B7-45AE-8F6D-B12BADDFD7BA}" destId="{B723C04B-8B57-40E3-A957-C107B9A64FC0}" srcOrd="0" destOrd="0" presId="urn:microsoft.com/office/officeart/2005/8/layout/chevron2"/>
    <dgm:cxn modelId="{32FEF77D-F203-4776-97E9-F9982E7EBE65}" type="presOf" srcId="{A00DF95D-F5E5-42C5-B9E9-63E9E8E6F032}" destId="{918E4041-54E5-4064-8C60-F44417CC80E8}" srcOrd="0" destOrd="0" presId="urn:microsoft.com/office/officeart/2005/8/layout/chevron2"/>
    <dgm:cxn modelId="{DC052EE1-F8B3-4FE8-8740-D2B8A701E2A8}" srcId="{40C7E9DE-36CC-4FB8-B57D-796DD656216F}" destId="{73AF31CC-15A9-4929-B2ED-12BD31C99673}" srcOrd="6" destOrd="0" parTransId="{9ED16137-0C87-4651-8041-7ABB57BCFE00}" sibTransId="{F6C3D380-C773-4E5E-ACFF-4757AD7DF96A}"/>
    <dgm:cxn modelId="{3E7E8567-6444-45A7-815C-28AD97B913B3}" srcId="{959798F5-F29F-4298-B68C-41C91013B015}" destId="{A00DF95D-F5E5-42C5-B9E9-63E9E8E6F032}" srcOrd="0" destOrd="0" parTransId="{70D8CCA1-29DA-41F8-9346-9FC130FE6681}" sibTransId="{D37F2DC5-66F1-491E-8107-5BCDCE3BA3F5}"/>
    <dgm:cxn modelId="{4403D329-EC20-442A-BF72-3C702CF68CC1}" type="presParOf" srcId="{9FD1BA8E-6D0F-4F31-9D1C-D0A63A9CEBDF}" destId="{78CCA0F4-532A-4169-B00C-1351362F26FA}" srcOrd="0" destOrd="0" presId="urn:microsoft.com/office/officeart/2005/8/layout/chevron2"/>
    <dgm:cxn modelId="{0BBB533D-13AF-47FC-B619-5779899D61B4}" type="presParOf" srcId="{78CCA0F4-532A-4169-B00C-1351362F26FA}" destId="{87EDD52D-060E-498A-9B9A-80AE6C835C88}" srcOrd="0" destOrd="0" presId="urn:microsoft.com/office/officeart/2005/8/layout/chevron2"/>
    <dgm:cxn modelId="{63A2C9ED-3644-44F9-8823-E5773797E52D}" type="presParOf" srcId="{78CCA0F4-532A-4169-B00C-1351362F26FA}" destId="{918E4041-54E5-4064-8C60-F44417CC80E8}" srcOrd="1" destOrd="0" presId="urn:microsoft.com/office/officeart/2005/8/layout/chevron2"/>
    <dgm:cxn modelId="{515BA4F3-F22C-4B56-AB35-0CC763E0E8BE}" type="presParOf" srcId="{9FD1BA8E-6D0F-4F31-9D1C-D0A63A9CEBDF}" destId="{B7CEE775-DA23-40B6-BBE3-0EECDF4E4923}" srcOrd="1" destOrd="0" presId="urn:microsoft.com/office/officeart/2005/8/layout/chevron2"/>
    <dgm:cxn modelId="{65D60C9B-0A24-46A5-B849-625080DC542F}" type="presParOf" srcId="{9FD1BA8E-6D0F-4F31-9D1C-D0A63A9CEBDF}" destId="{D93B8EC6-AAA5-4432-A0F7-FCA78A9C37E6}" srcOrd="2" destOrd="0" presId="urn:microsoft.com/office/officeart/2005/8/layout/chevron2"/>
    <dgm:cxn modelId="{DA35A709-4C5B-49BD-90AB-05CDDA1DDA38}" type="presParOf" srcId="{D93B8EC6-AAA5-4432-A0F7-FCA78A9C37E6}" destId="{E37A85F2-92BC-453D-8B23-3081907BE537}" srcOrd="0" destOrd="0" presId="urn:microsoft.com/office/officeart/2005/8/layout/chevron2"/>
    <dgm:cxn modelId="{43EE7889-0C77-40CF-AE8A-BF6CD5F42986}" type="presParOf" srcId="{D93B8EC6-AAA5-4432-A0F7-FCA78A9C37E6}" destId="{BECEA65F-C218-455F-ADC4-A869198C6C7A}" srcOrd="1" destOrd="0" presId="urn:microsoft.com/office/officeart/2005/8/layout/chevron2"/>
    <dgm:cxn modelId="{1DF62636-892B-4AAA-ACF9-BA06E4A5F693}" type="presParOf" srcId="{9FD1BA8E-6D0F-4F31-9D1C-D0A63A9CEBDF}" destId="{B68330FF-674A-4AC7-849B-F17822350DAC}" srcOrd="3" destOrd="0" presId="urn:microsoft.com/office/officeart/2005/8/layout/chevron2"/>
    <dgm:cxn modelId="{74A8F63C-BA0C-45EA-A959-B9A453BF87C3}" type="presParOf" srcId="{9FD1BA8E-6D0F-4F31-9D1C-D0A63A9CEBDF}" destId="{C9EF8628-9CCB-4679-B072-3746D3F150EF}" srcOrd="4" destOrd="0" presId="urn:microsoft.com/office/officeart/2005/8/layout/chevron2"/>
    <dgm:cxn modelId="{441DBCD5-AEA1-4408-AF46-994CC8275F75}" type="presParOf" srcId="{C9EF8628-9CCB-4679-B072-3746D3F150EF}" destId="{39CE4633-B429-42EC-AB95-C9C8528DE9C3}" srcOrd="0" destOrd="0" presId="urn:microsoft.com/office/officeart/2005/8/layout/chevron2"/>
    <dgm:cxn modelId="{385E4A26-5DFE-4792-8124-705951E73277}" type="presParOf" srcId="{C9EF8628-9CCB-4679-B072-3746D3F150EF}" destId="{B723C04B-8B57-40E3-A957-C107B9A64FC0}" srcOrd="1" destOrd="0" presId="urn:microsoft.com/office/officeart/2005/8/layout/chevron2"/>
    <dgm:cxn modelId="{F62BB333-8D73-4798-A6A6-2D3E05386615}" type="presParOf" srcId="{9FD1BA8E-6D0F-4F31-9D1C-D0A63A9CEBDF}" destId="{B634259B-E58B-4AA9-BFDA-F1382429BB36}" srcOrd="5" destOrd="0" presId="urn:microsoft.com/office/officeart/2005/8/layout/chevron2"/>
    <dgm:cxn modelId="{FBC3C91B-731E-47B9-AC14-1D39F4957BF2}" type="presParOf" srcId="{9FD1BA8E-6D0F-4F31-9D1C-D0A63A9CEBDF}" destId="{478FE14C-A17A-408D-8495-E4989F78108A}" srcOrd="6" destOrd="0" presId="urn:microsoft.com/office/officeart/2005/8/layout/chevron2"/>
    <dgm:cxn modelId="{12A7B38B-D832-4A3B-A612-73FA0ED56D68}" type="presParOf" srcId="{478FE14C-A17A-408D-8495-E4989F78108A}" destId="{BC2985B1-3EF5-4AF2-9E80-D7B321EB228C}" srcOrd="0" destOrd="0" presId="urn:microsoft.com/office/officeart/2005/8/layout/chevron2"/>
    <dgm:cxn modelId="{B9A54F41-E527-4A69-9794-023FBCAAE5AF}" type="presParOf" srcId="{478FE14C-A17A-408D-8495-E4989F78108A}" destId="{51856243-CC5C-425E-B08F-6B271B31488A}" srcOrd="1" destOrd="0" presId="urn:microsoft.com/office/officeart/2005/8/layout/chevron2"/>
    <dgm:cxn modelId="{FF6FE8F3-6E92-4154-9ACA-0B812A831DE6}" type="presParOf" srcId="{9FD1BA8E-6D0F-4F31-9D1C-D0A63A9CEBDF}" destId="{87E600B6-5003-4482-B83E-E129E0105453}" srcOrd="7" destOrd="0" presId="urn:microsoft.com/office/officeart/2005/8/layout/chevron2"/>
    <dgm:cxn modelId="{86326B48-329B-449D-AA98-3B0A715EDF41}" type="presParOf" srcId="{9FD1BA8E-6D0F-4F31-9D1C-D0A63A9CEBDF}" destId="{0BFCE319-2774-4F5F-A525-AE68B7B2D263}" srcOrd="8" destOrd="0" presId="urn:microsoft.com/office/officeart/2005/8/layout/chevron2"/>
    <dgm:cxn modelId="{F7EBD590-363C-4D53-85CE-250B883F19B5}" type="presParOf" srcId="{0BFCE319-2774-4F5F-A525-AE68B7B2D263}" destId="{B7ADB5A3-6BD4-43A6-BC76-D3C326B8D1C8}" srcOrd="0" destOrd="0" presId="urn:microsoft.com/office/officeart/2005/8/layout/chevron2"/>
    <dgm:cxn modelId="{4A3F2B4B-B1EF-4593-B6F1-59B3A4074AA1}" type="presParOf" srcId="{0BFCE319-2774-4F5F-A525-AE68B7B2D263}" destId="{1F203CC0-CA64-42B6-91F4-22BD9268D4C3}" srcOrd="1" destOrd="0" presId="urn:microsoft.com/office/officeart/2005/8/layout/chevron2"/>
    <dgm:cxn modelId="{7123A5CC-CB52-42D7-800E-8D6ACFA0AD5D}" type="presParOf" srcId="{9FD1BA8E-6D0F-4F31-9D1C-D0A63A9CEBDF}" destId="{E2E5E5A7-9966-4CD3-AFEA-CF1FF1EAC9F0}" srcOrd="9" destOrd="0" presId="urn:microsoft.com/office/officeart/2005/8/layout/chevron2"/>
    <dgm:cxn modelId="{0298C7D9-688E-4B24-87C7-959BEFF4B030}" type="presParOf" srcId="{9FD1BA8E-6D0F-4F31-9D1C-D0A63A9CEBDF}" destId="{536AF97C-69CD-4267-96AA-7E0D46CB6296}" srcOrd="10" destOrd="0" presId="urn:microsoft.com/office/officeart/2005/8/layout/chevron2"/>
    <dgm:cxn modelId="{0A99AB2D-273E-4B84-9E64-FE0F64B520A6}" type="presParOf" srcId="{536AF97C-69CD-4267-96AA-7E0D46CB6296}" destId="{7879F93E-6D59-40AF-8104-F96C5EB04777}" srcOrd="0" destOrd="0" presId="urn:microsoft.com/office/officeart/2005/8/layout/chevron2"/>
    <dgm:cxn modelId="{5C845D74-A014-4509-8B2E-633B2682BBEB}" type="presParOf" srcId="{536AF97C-69CD-4267-96AA-7E0D46CB6296}" destId="{AA32CC91-0D38-4E5C-8481-16FFCA3FA64F}" srcOrd="1" destOrd="0" presId="urn:microsoft.com/office/officeart/2005/8/layout/chevron2"/>
    <dgm:cxn modelId="{0DDF03DA-4397-4D59-925A-AAE6CAD72A8C}" type="presParOf" srcId="{9FD1BA8E-6D0F-4F31-9D1C-D0A63A9CEBDF}" destId="{71521086-9704-4235-940F-E1114247B504}" srcOrd="11" destOrd="0" presId="urn:microsoft.com/office/officeart/2005/8/layout/chevron2"/>
    <dgm:cxn modelId="{7DAB627F-06A6-4BB3-925A-AB8A9A75429E}" type="presParOf" srcId="{9FD1BA8E-6D0F-4F31-9D1C-D0A63A9CEBDF}" destId="{7E4520C9-B098-40A8-BDD8-BECDEA6289DD}" srcOrd="12" destOrd="0" presId="urn:microsoft.com/office/officeart/2005/8/layout/chevron2"/>
    <dgm:cxn modelId="{562B88BB-61FB-44EE-88E6-9938AB2E15E2}" type="presParOf" srcId="{7E4520C9-B098-40A8-BDD8-BECDEA6289DD}" destId="{D4B3200D-ACE7-40DB-861D-B473E932F254}" srcOrd="0" destOrd="0" presId="urn:microsoft.com/office/officeart/2005/8/layout/chevron2"/>
    <dgm:cxn modelId="{6C0BA0AB-69B9-4597-9F57-213286EE7EA3}" type="presParOf" srcId="{7E4520C9-B098-40A8-BDD8-BECDEA6289DD}" destId="{E73115C5-AE46-4D6D-9E8D-5B9A3558EECD}" srcOrd="1" destOrd="0" presId="urn:microsoft.com/office/officeart/2005/8/layout/chevro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67292D-F192-4B59-9B69-0A3A75F6B7E8}" type="doc">
      <dgm:prSet loTypeId="urn:microsoft.com/office/officeart/2005/8/layout/vList3" loCatId="list" qsTypeId="urn:microsoft.com/office/officeart/2005/8/quickstyle/simple1" qsCatId="simple" csTypeId="urn:microsoft.com/office/officeart/2005/8/colors/colorful5" csCatId="colorful" phldr="1"/>
      <dgm:spPr/>
    </dgm:pt>
    <dgm:pt modelId="{C34E560D-B812-4CB6-A260-AC01EEA84720}">
      <dgm:prSet phldrT="[Metin]"/>
      <dgm:spPr>
        <a:solidFill>
          <a:schemeClr val="accent2">
            <a:lumMod val="40000"/>
            <a:lumOff val="60000"/>
          </a:schemeClr>
        </a:solidFill>
      </dgm:spPr>
      <dgm:t>
        <a:bodyPr/>
        <a:lstStyle/>
        <a:p>
          <a:pPr algn="l"/>
          <a:r>
            <a:rPr lang="tr-TR" b="1" dirty="0" smtClean="0">
              <a:solidFill>
                <a:schemeClr val="tx1"/>
              </a:solidFill>
              <a:latin typeface="Avenir Next LT Pro"/>
            </a:rPr>
            <a:t>FİZİKSEL BELİRTİLER</a:t>
          </a:r>
        </a:p>
        <a:p>
          <a:pPr algn="l"/>
          <a:r>
            <a:rPr lang="tr-TR" b="1" dirty="0" smtClean="0">
              <a:solidFill>
                <a:schemeClr val="tx1"/>
              </a:solidFill>
              <a:latin typeface="Avenir Next LT Pro"/>
            </a:rPr>
            <a:t>*Ellerin terlemesi, titreme</a:t>
          </a:r>
        </a:p>
        <a:p>
          <a:pPr algn="l"/>
          <a:r>
            <a:rPr lang="tr-TR" b="1" dirty="0" smtClean="0">
              <a:solidFill>
                <a:schemeClr val="tx1"/>
              </a:solidFill>
              <a:latin typeface="Avenir Next LT Pro"/>
            </a:rPr>
            <a:t>*Karın ağrısı, mide bulantısı</a:t>
          </a:r>
        </a:p>
        <a:p>
          <a:pPr algn="l"/>
          <a:r>
            <a:rPr lang="tr-TR" b="1" dirty="0" smtClean="0">
              <a:solidFill>
                <a:schemeClr val="tx1"/>
              </a:solidFill>
              <a:latin typeface="Avenir Next LT Pro"/>
            </a:rPr>
            <a:t>*Kalp atışlarında hızlanma ve çarpıntı</a:t>
          </a:r>
        </a:p>
        <a:p>
          <a:pPr algn="l"/>
          <a:r>
            <a:rPr lang="tr-TR" b="1" dirty="0" smtClean="0">
              <a:solidFill>
                <a:schemeClr val="tx1"/>
              </a:solidFill>
              <a:latin typeface="Avenir Next LT Pro"/>
            </a:rPr>
            <a:t>*Hızlı nefes alıp verme</a:t>
          </a:r>
        </a:p>
        <a:p>
          <a:pPr algn="l"/>
          <a:r>
            <a:rPr lang="tr-TR" b="1" dirty="0" smtClean="0">
              <a:solidFill>
                <a:schemeClr val="tx1"/>
              </a:solidFill>
              <a:latin typeface="Avenir Next LT Pro"/>
            </a:rPr>
            <a:t>*Sık idrara çıkma</a:t>
          </a:r>
        </a:p>
        <a:p>
          <a:pPr algn="l"/>
          <a:r>
            <a:rPr lang="tr-TR" b="1" dirty="0" smtClean="0">
              <a:solidFill>
                <a:schemeClr val="tx1"/>
              </a:solidFill>
              <a:latin typeface="Avenir Next LT Pro"/>
            </a:rPr>
            <a:t>*Ağız kuruluğu</a:t>
          </a:r>
        </a:p>
      </dgm:t>
    </dgm:pt>
    <dgm:pt modelId="{4BFACA83-4BA6-436D-B8EF-99A935DA576A}" type="parTrans" cxnId="{AE025854-E8CA-4A79-86E2-35FD0D36D3A6}">
      <dgm:prSet/>
      <dgm:spPr/>
      <dgm:t>
        <a:bodyPr/>
        <a:lstStyle/>
        <a:p>
          <a:pPr algn="l"/>
          <a:endParaRPr lang="tr-TR"/>
        </a:p>
      </dgm:t>
    </dgm:pt>
    <dgm:pt modelId="{4D350FB2-1F28-4843-8F86-E4E83C45F8A2}" type="sibTrans" cxnId="{AE025854-E8CA-4A79-86E2-35FD0D36D3A6}">
      <dgm:prSet/>
      <dgm:spPr/>
      <dgm:t>
        <a:bodyPr/>
        <a:lstStyle/>
        <a:p>
          <a:pPr algn="l"/>
          <a:endParaRPr lang="tr-TR"/>
        </a:p>
      </dgm:t>
    </dgm:pt>
    <dgm:pt modelId="{ABCF8D33-1437-4790-8C0E-69C19BECAE2E}">
      <dgm:prSet phldrT="[Metin]"/>
      <dgm:spPr>
        <a:solidFill>
          <a:schemeClr val="accent4">
            <a:lumMod val="60000"/>
            <a:lumOff val="40000"/>
          </a:schemeClr>
        </a:solidFill>
      </dgm:spPr>
      <dgm:t>
        <a:bodyPr/>
        <a:lstStyle/>
        <a:p>
          <a:pPr algn="l"/>
          <a:r>
            <a:rPr lang="tr-TR" b="1" dirty="0" smtClean="0">
              <a:solidFill>
                <a:schemeClr val="tx1"/>
              </a:solidFill>
              <a:latin typeface="Avenir Next LT Pro"/>
            </a:rPr>
            <a:t>PSİKOLOJİK BELİRTİLER</a:t>
          </a:r>
        </a:p>
        <a:p>
          <a:pPr algn="l"/>
          <a:r>
            <a:rPr lang="tr-TR" b="1" dirty="0" smtClean="0">
              <a:solidFill>
                <a:schemeClr val="tx1"/>
              </a:solidFill>
              <a:latin typeface="Avenir Next LT Pro"/>
            </a:rPr>
            <a:t>*Dikkat dağınıklığı</a:t>
          </a:r>
        </a:p>
        <a:p>
          <a:pPr algn="l"/>
          <a:r>
            <a:rPr lang="tr-TR" b="1" dirty="0" smtClean="0">
              <a:solidFill>
                <a:schemeClr val="tx1"/>
              </a:solidFill>
              <a:latin typeface="Avenir Next LT Pro"/>
            </a:rPr>
            <a:t>*Öğrenilenleri anımsayamamak</a:t>
          </a:r>
        </a:p>
        <a:p>
          <a:pPr algn="l"/>
          <a:r>
            <a:rPr lang="tr-TR" b="1" dirty="0" smtClean="0">
              <a:solidFill>
                <a:schemeClr val="tx1"/>
              </a:solidFill>
              <a:latin typeface="Avenir Next LT Pro"/>
            </a:rPr>
            <a:t>*Gergin bir ruh hali, olaylara karşı aşırı tepki göstermek</a:t>
          </a:r>
        </a:p>
        <a:p>
          <a:pPr algn="l"/>
          <a:r>
            <a:rPr lang="tr-TR" b="1" dirty="0" smtClean="0">
              <a:solidFill>
                <a:schemeClr val="tx1"/>
              </a:solidFill>
              <a:latin typeface="Avenir Next LT Pro"/>
            </a:rPr>
            <a:t>*Okuduğunu anlamama, yanlış okuma</a:t>
          </a:r>
        </a:p>
      </dgm:t>
    </dgm:pt>
    <dgm:pt modelId="{5D01FFAA-53D2-48F0-950E-DF3ACEE54AF4}" type="parTrans" cxnId="{C3E60766-08CB-4C29-8049-C9E0C3B878E0}">
      <dgm:prSet/>
      <dgm:spPr/>
      <dgm:t>
        <a:bodyPr/>
        <a:lstStyle/>
        <a:p>
          <a:pPr algn="l"/>
          <a:endParaRPr lang="tr-TR"/>
        </a:p>
      </dgm:t>
    </dgm:pt>
    <dgm:pt modelId="{D69F6D8E-9F8B-4D6A-BC2F-AD6DC682EAD7}" type="sibTrans" cxnId="{C3E60766-08CB-4C29-8049-C9E0C3B878E0}">
      <dgm:prSet/>
      <dgm:spPr/>
      <dgm:t>
        <a:bodyPr/>
        <a:lstStyle/>
        <a:p>
          <a:pPr algn="l"/>
          <a:endParaRPr lang="tr-TR"/>
        </a:p>
      </dgm:t>
    </dgm:pt>
    <dgm:pt modelId="{3C47883C-6D7B-4199-B272-F2183CF18E3A}" type="pres">
      <dgm:prSet presAssocID="{7567292D-F192-4B59-9B69-0A3A75F6B7E8}" presName="linearFlow" presStyleCnt="0">
        <dgm:presLayoutVars>
          <dgm:dir/>
          <dgm:resizeHandles val="exact"/>
        </dgm:presLayoutVars>
      </dgm:prSet>
      <dgm:spPr/>
    </dgm:pt>
    <dgm:pt modelId="{57A1786D-6EA3-45CC-A02D-2473E00C6E70}" type="pres">
      <dgm:prSet presAssocID="{C34E560D-B812-4CB6-A260-AC01EEA84720}" presName="composite" presStyleCnt="0"/>
      <dgm:spPr/>
    </dgm:pt>
    <dgm:pt modelId="{E44687F3-794C-40E9-A30A-7C367CA7BC9E}" type="pres">
      <dgm:prSet presAssocID="{C34E560D-B812-4CB6-A260-AC01EEA84720}" presName="imgShp" presStyleLbl="fgImgPlace1" presStyleIdx="0" presStyleCnt="2"/>
      <dgm:spPr>
        <a:blipFill rotWithShape="1">
          <a:blip xmlns:r="http://schemas.openxmlformats.org/officeDocument/2006/relationships" r:embed="rId1"/>
          <a:stretch>
            <a:fillRect/>
          </a:stretch>
        </a:blipFill>
      </dgm:spPr>
    </dgm:pt>
    <dgm:pt modelId="{F6A8304C-86A1-4A6B-B048-18B9611ADA32}" type="pres">
      <dgm:prSet presAssocID="{C34E560D-B812-4CB6-A260-AC01EEA84720}" presName="txShp" presStyleLbl="node1" presStyleIdx="0" presStyleCnt="2" custScaleY="137249">
        <dgm:presLayoutVars>
          <dgm:bulletEnabled val="1"/>
        </dgm:presLayoutVars>
      </dgm:prSet>
      <dgm:spPr/>
      <dgm:t>
        <a:bodyPr/>
        <a:lstStyle/>
        <a:p>
          <a:endParaRPr lang="tr-TR"/>
        </a:p>
      </dgm:t>
    </dgm:pt>
    <dgm:pt modelId="{4DE035DE-9252-4B08-AD97-EFB771C2E7B8}" type="pres">
      <dgm:prSet presAssocID="{4D350FB2-1F28-4843-8F86-E4E83C45F8A2}" presName="spacing" presStyleCnt="0"/>
      <dgm:spPr/>
    </dgm:pt>
    <dgm:pt modelId="{374507C6-4442-4B94-A6CB-C6812135B4FD}" type="pres">
      <dgm:prSet presAssocID="{ABCF8D33-1437-4790-8C0E-69C19BECAE2E}" presName="composite" presStyleCnt="0"/>
      <dgm:spPr/>
    </dgm:pt>
    <dgm:pt modelId="{3B959336-2D4B-4EF4-8C89-B970AB0A4AEE}" type="pres">
      <dgm:prSet presAssocID="{ABCF8D33-1437-4790-8C0E-69C19BECAE2E}" presName="imgShp" presStyleLbl="fgImgPlace1" presStyleIdx="1" presStyleCnt="2" custLinFactNeighborX="948" custLinFactNeighborY="474"/>
      <dgm:spPr>
        <a:blipFill rotWithShape="1">
          <a:blip xmlns:r="http://schemas.openxmlformats.org/officeDocument/2006/relationships" r:embed="rId2"/>
          <a:stretch>
            <a:fillRect/>
          </a:stretch>
        </a:blipFill>
      </dgm:spPr>
    </dgm:pt>
    <dgm:pt modelId="{99383645-8C82-4224-AFE7-A407DDF25A2A}" type="pres">
      <dgm:prSet presAssocID="{ABCF8D33-1437-4790-8C0E-69C19BECAE2E}" presName="txShp" presStyleLbl="node1" presStyleIdx="1" presStyleCnt="2">
        <dgm:presLayoutVars>
          <dgm:bulletEnabled val="1"/>
        </dgm:presLayoutVars>
      </dgm:prSet>
      <dgm:spPr/>
      <dgm:t>
        <a:bodyPr/>
        <a:lstStyle/>
        <a:p>
          <a:endParaRPr lang="tr-TR"/>
        </a:p>
      </dgm:t>
    </dgm:pt>
  </dgm:ptLst>
  <dgm:cxnLst>
    <dgm:cxn modelId="{C3E60766-08CB-4C29-8049-C9E0C3B878E0}" srcId="{7567292D-F192-4B59-9B69-0A3A75F6B7E8}" destId="{ABCF8D33-1437-4790-8C0E-69C19BECAE2E}" srcOrd="1" destOrd="0" parTransId="{5D01FFAA-53D2-48F0-950E-DF3ACEE54AF4}" sibTransId="{D69F6D8E-9F8B-4D6A-BC2F-AD6DC682EAD7}"/>
    <dgm:cxn modelId="{D65F2165-F616-43EE-93CD-13084AEDA710}" type="presOf" srcId="{7567292D-F192-4B59-9B69-0A3A75F6B7E8}" destId="{3C47883C-6D7B-4199-B272-F2183CF18E3A}" srcOrd="0" destOrd="0" presId="urn:microsoft.com/office/officeart/2005/8/layout/vList3"/>
    <dgm:cxn modelId="{AE025854-E8CA-4A79-86E2-35FD0D36D3A6}" srcId="{7567292D-F192-4B59-9B69-0A3A75F6B7E8}" destId="{C34E560D-B812-4CB6-A260-AC01EEA84720}" srcOrd="0" destOrd="0" parTransId="{4BFACA83-4BA6-436D-B8EF-99A935DA576A}" sibTransId="{4D350FB2-1F28-4843-8F86-E4E83C45F8A2}"/>
    <dgm:cxn modelId="{4FE72254-6546-4E97-97C6-A451FC4B3434}" type="presOf" srcId="{C34E560D-B812-4CB6-A260-AC01EEA84720}" destId="{F6A8304C-86A1-4A6B-B048-18B9611ADA32}" srcOrd="0" destOrd="0" presId="urn:microsoft.com/office/officeart/2005/8/layout/vList3"/>
    <dgm:cxn modelId="{98CED9C8-359F-4D83-BCBC-5A96469ADBAF}" type="presOf" srcId="{ABCF8D33-1437-4790-8C0E-69C19BECAE2E}" destId="{99383645-8C82-4224-AFE7-A407DDF25A2A}" srcOrd="0" destOrd="0" presId="urn:microsoft.com/office/officeart/2005/8/layout/vList3"/>
    <dgm:cxn modelId="{4DDFBE1F-E4FF-435A-A190-ED49C2B30FAE}" type="presParOf" srcId="{3C47883C-6D7B-4199-B272-F2183CF18E3A}" destId="{57A1786D-6EA3-45CC-A02D-2473E00C6E70}" srcOrd="0" destOrd="0" presId="urn:microsoft.com/office/officeart/2005/8/layout/vList3"/>
    <dgm:cxn modelId="{8D8CB9A7-541C-4CE3-B3FC-5A90D1C678CA}" type="presParOf" srcId="{57A1786D-6EA3-45CC-A02D-2473E00C6E70}" destId="{E44687F3-794C-40E9-A30A-7C367CA7BC9E}" srcOrd="0" destOrd="0" presId="urn:microsoft.com/office/officeart/2005/8/layout/vList3"/>
    <dgm:cxn modelId="{FD90D24E-302D-48AA-A177-11DDB3A02A13}" type="presParOf" srcId="{57A1786D-6EA3-45CC-A02D-2473E00C6E70}" destId="{F6A8304C-86A1-4A6B-B048-18B9611ADA32}" srcOrd="1" destOrd="0" presId="urn:microsoft.com/office/officeart/2005/8/layout/vList3"/>
    <dgm:cxn modelId="{A47AF49D-D19C-4B18-8D19-F9BFD7AB160B}" type="presParOf" srcId="{3C47883C-6D7B-4199-B272-F2183CF18E3A}" destId="{4DE035DE-9252-4B08-AD97-EFB771C2E7B8}" srcOrd="1" destOrd="0" presId="urn:microsoft.com/office/officeart/2005/8/layout/vList3"/>
    <dgm:cxn modelId="{1E08803E-AB45-44B3-8DAA-DF00566D37E2}" type="presParOf" srcId="{3C47883C-6D7B-4199-B272-F2183CF18E3A}" destId="{374507C6-4442-4B94-A6CB-C6812135B4FD}" srcOrd="2" destOrd="0" presId="urn:microsoft.com/office/officeart/2005/8/layout/vList3"/>
    <dgm:cxn modelId="{6A8BA246-81A7-460B-96DE-F71FAF1FE9C3}" type="presParOf" srcId="{374507C6-4442-4B94-A6CB-C6812135B4FD}" destId="{3B959336-2D4B-4EF4-8C89-B970AB0A4AEE}" srcOrd="0" destOrd="0" presId="urn:microsoft.com/office/officeart/2005/8/layout/vList3"/>
    <dgm:cxn modelId="{156C392C-6C7C-4C01-A7C6-2A9E31E0C8CA}" type="presParOf" srcId="{374507C6-4442-4B94-A6CB-C6812135B4FD}" destId="{99383645-8C82-4224-AFE7-A407DDF25A2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00B5BC-D1A4-44F4-B5C0-2BC9A2B560E5}" type="doc">
      <dgm:prSet loTypeId="urn:microsoft.com/office/officeart/2005/8/layout/chart3" loCatId="relationship" qsTypeId="urn:microsoft.com/office/officeart/2005/8/quickstyle/3d1" qsCatId="3D" csTypeId="urn:microsoft.com/office/officeart/2005/8/colors/colorful2" csCatId="colorful" phldr="1"/>
      <dgm:spPr/>
      <dgm:t>
        <a:bodyPr/>
        <a:lstStyle/>
        <a:p>
          <a:endParaRPr lang="tr-TR"/>
        </a:p>
      </dgm:t>
    </dgm:pt>
    <dgm:pt modelId="{E9E256D6-F4B2-4D47-9BFF-D995CB67BA8B}">
      <dgm:prSet phldrT="[Metin]"/>
      <dgm:spPr/>
      <dgm:t>
        <a:bodyPr/>
        <a:lstStyle/>
        <a:p>
          <a:r>
            <a:rPr lang="tr-TR" smtClean="0">
              <a:solidFill>
                <a:schemeClr val="tx1"/>
              </a:solidFill>
            </a:rPr>
            <a:t>Kötü Çalışma Alışkanlıkları </a:t>
          </a:r>
          <a:endParaRPr lang="tr-TR" dirty="0">
            <a:solidFill>
              <a:schemeClr val="tx1"/>
            </a:solidFill>
          </a:endParaRPr>
        </a:p>
      </dgm:t>
    </dgm:pt>
    <dgm:pt modelId="{EF9BEAC2-99FB-4020-A51D-705CF56CFEFE}" type="parTrans" cxnId="{478D3326-4235-40CC-9645-CC2D9A4975C8}">
      <dgm:prSet/>
      <dgm:spPr/>
      <dgm:t>
        <a:bodyPr/>
        <a:lstStyle/>
        <a:p>
          <a:endParaRPr lang="tr-TR">
            <a:solidFill>
              <a:schemeClr val="tx1"/>
            </a:solidFill>
          </a:endParaRPr>
        </a:p>
      </dgm:t>
    </dgm:pt>
    <dgm:pt modelId="{F0FFD685-8844-4ED5-9AE6-B072BC33E56E}" type="sibTrans" cxnId="{478D3326-4235-40CC-9645-CC2D9A4975C8}">
      <dgm:prSet/>
      <dgm:spPr/>
      <dgm:t>
        <a:bodyPr/>
        <a:lstStyle/>
        <a:p>
          <a:endParaRPr lang="tr-TR">
            <a:solidFill>
              <a:schemeClr val="tx1"/>
            </a:solidFill>
          </a:endParaRPr>
        </a:p>
      </dgm:t>
    </dgm:pt>
    <dgm:pt modelId="{E7178523-CAA7-4E50-84ED-035CA3F99ECF}">
      <dgm:prSet phldrT="[Metin]"/>
      <dgm:spPr/>
      <dgm:t>
        <a:bodyPr/>
        <a:lstStyle/>
        <a:p>
          <a:r>
            <a:rPr lang="tr-TR" smtClean="0">
              <a:solidFill>
                <a:schemeClr val="tx1"/>
              </a:solidFill>
            </a:rPr>
            <a:t>Başarısız Olma Korkusu</a:t>
          </a:r>
          <a:endParaRPr lang="tr-TR" dirty="0">
            <a:solidFill>
              <a:schemeClr val="tx1"/>
            </a:solidFill>
          </a:endParaRPr>
        </a:p>
      </dgm:t>
    </dgm:pt>
    <dgm:pt modelId="{67653B48-1D34-4823-978D-D0B9366E061D}" type="parTrans" cxnId="{E7606F1C-7C3B-4F63-8D55-C9AFACDBA1DA}">
      <dgm:prSet/>
      <dgm:spPr/>
      <dgm:t>
        <a:bodyPr/>
        <a:lstStyle/>
        <a:p>
          <a:endParaRPr lang="tr-TR">
            <a:solidFill>
              <a:schemeClr val="tx1"/>
            </a:solidFill>
          </a:endParaRPr>
        </a:p>
      </dgm:t>
    </dgm:pt>
    <dgm:pt modelId="{421EDD93-9B12-460C-B735-144435BB31C8}" type="sibTrans" cxnId="{E7606F1C-7C3B-4F63-8D55-C9AFACDBA1DA}">
      <dgm:prSet/>
      <dgm:spPr/>
      <dgm:t>
        <a:bodyPr/>
        <a:lstStyle/>
        <a:p>
          <a:endParaRPr lang="tr-TR">
            <a:solidFill>
              <a:schemeClr val="tx1"/>
            </a:solidFill>
          </a:endParaRPr>
        </a:p>
      </dgm:t>
    </dgm:pt>
    <dgm:pt modelId="{E45B04AA-459D-4DB3-B6F5-41E902DCB72C}">
      <dgm:prSet phldrT="[Metin]"/>
      <dgm:spPr/>
      <dgm:t>
        <a:bodyPr/>
        <a:lstStyle/>
        <a:p>
          <a:r>
            <a:rPr lang="tr-TR" smtClean="0">
              <a:solidFill>
                <a:schemeClr val="tx1"/>
              </a:solidFill>
            </a:rPr>
            <a:t>Mükemmeliyetçi Kişilik Yapısı</a:t>
          </a:r>
          <a:endParaRPr lang="tr-TR" dirty="0">
            <a:solidFill>
              <a:schemeClr val="tx1"/>
            </a:solidFill>
          </a:endParaRPr>
        </a:p>
      </dgm:t>
    </dgm:pt>
    <dgm:pt modelId="{7002EAC8-288F-461C-8539-B98C3353A93C}" type="parTrans" cxnId="{B57DAA60-9699-4A69-93F9-3025B16BFFD3}">
      <dgm:prSet/>
      <dgm:spPr/>
      <dgm:t>
        <a:bodyPr/>
        <a:lstStyle/>
        <a:p>
          <a:endParaRPr lang="tr-TR">
            <a:solidFill>
              <a:schemeClr val="tx1"/>
            </a:solidFill>
          </a:endParaRPr>
        </a:p>
      </dgm:t>
    </dgm:pt>
    <dgm:pt modelId="{DE591411-C26E-4E4C-8AB5-5B1F6E5F3517}" type="sibTrans" cxnId="{B57DAA60-9699-4A69-93F9-3025B16BFFD3}">
      <dgm:prSet/>
      <dgm:spPr/>
      <dgm:t>
        <a:bodyPr/>
        <a:lstStyle/>
        <a:p>
          <a:endParaRPr lang="tr-TR">
            <a:solidFill>
              <a:schemeClr val="tx1"/>
            </a:solidFill>
          </a:endParaRPr>
        </a:p>
      </dgm:t>
    </dgm:pt>
    <dgm:pt modelId="{236F8A8D-035B-499C-9189-79158C0E1421}">
      <dgm:prSet/>
      <dgm:spPr/>
      <dgm:t>
        <a:bodyPr/>
        <a:lstStyle/>
        <a:p>
          <a:r>
            <a:rPr lang="tr-TR" smtClean="0">
              <a:solidFill>
                <a:schemeClr val="tx1"/>
              </a:solidFill>
            </a:rPr>
            <a:t>Sınava Gereğinden Farklı Anlamlar Yüklemek</a:t>
          </a:r>
          <a:endParaRPr lang="tr-TR" dirty="0" smtClean="0">
            <a:solidFill>
              <a:schemeClr val="tx1"/>
            </a:solidFill>
          </a:endParaRPr>
        </a:p>
      </dgm:t>
    </dgm:pt>
    <dgm:pt modelId="{777DF7D3-0F53-4678-BCA7-50307A080AB3}" type="parTrans" cxnId="{4341A914-8C63-4A65-8C65-72A6BF515211}">
      <dgm:prSet/>
      <dgm:spPr/>
      <dgm:t>
        <a:bodyPr/>
        <a:lstStyle/>
        <a:p>
          <a:endParaRPr lang="tr-TR">
            <a:solidFill>
              <a:schemeClr val="tx1"/>
            </a:solidFill>
          </a:endParaRPr>
        </a:p>
      </dgm:t>
    </dgm:pt>
    <dgm:pt modelId="{03D478C4-707C-46A4-A914-4F584C73AFFD}" type="sibTrans" cxnId="{4341A914-8C63-4A65-8C65-72A6BF515211}">
      <dgm:prSet/>
      <dgm:spPr/>
      <dgm:t>
        <a:bodyPr/>
        <a:lstStyle/>
        <a:p>
          <a:endParaRPr lang="tr-TR">
            <a:solidFill>
              <a:schemeClr val="tx1"/>
            </a:solidFill>
          </a:endParaRPr>
        </a:p>
      </dgm:t>
    </dgm:pt>
    <dgm:pt modelId="{CF967F7E-BC92-483E-9A1A-E0C6E8283385}">
      <dgm:prSet/>
      <dgm:spPr/>
      <dgm:t>
        <a:bodyPr/>
        <a:lstStyle/>
        <a:p>
          <a:r>
            <a:rPr lang="tr-TR" smtClean="0">
              <a:solidFill>
                <a:schemeClr val="tx1"/>
              </a:solidFill>
            </a:rPr>
            <a:t>Sınava Yeterince Hazırlanamama </a:t>
          </a:r>
          <a:endParaRPr lang="tr-TR">
            <a:solidFill>
              <a:schemeClr val="tx1"/>
            </a:solidFill>
          </a:endParaRPr>
        </a:p>
      </dgm:t>
    </dgm:pt>
    <dgm:pt modelId="{7C8809FC-8361-444B-9644-2F999E4695A1}" type="parTrans" cxnId="{182F9AE1-737D-40FB-9290-EF08E361368B}">
      <dgm:prSet/>
      <dgm:spPr/>
      <dgm:t>
        <a:bodyPr/>
        <a:lstStyle/>
        <a:p>
          <a:endParaRPr lang="tr-TR">
            <a:solidFill>
              <a:schemeClr val="tx1"/>
            </a:solidFill>
          </a:endParaRPr>
        </a:p>
      </dgm:t>
    </dgm:pt>
    <dgm:pt modelId="{2A536497-C153-4F52-A14F-707389AFABD6}" type="sibTrans" cxnId="{182F9AE1-737D-40FB-9290-EF08E361368B}">
      <dgm:prSet/>
      <dgm:spPr/>
      <dgm:t>
        <a:bodyPr/>
        <a:lstStyle/>
        <a:p>
          <a:endParaRPr lang="tr-TR">
            <a:solidFill>
              <a:schemeClr val="tx1"/>
            </a:solidFill>
          </a:endParaRPr>
        </a:p>
      </dgm:t>
    </dgm:pt>
    <dgm:pt modelId="{6EB1B2A0-B9BE-4FBF-A1E4-03DCACAC70DC}">
      <dgm:prSet/>
      <dgm:spPr/>
      <dgm:t>
        <a:bodyPr/>
        <a:lstStyle/>
        <a:p>
          <a:r>
            <a:rPr lang="tr-TR" smtClean="0">
              <a:solidFill>
                <a:schemeClr val="tx1"/>
              </a:solidFill>
            </a:rPr>
            <a:t>Olumsuz Düşünce Biçimleri </a:t>
          </a:r>
          <a:endParaRPr lang="tr-TR" dirty="0">
            <a:solidFill>
              <a:schemeClr val="tx1"/>
            </a:solidFill>
          </a:endParaRPr>
        </a:p>
      </dgm:t>
    </dgm:pt>
    <dgm:pt modelId="{BC9B8863-F264-40D8-B57A-D08F72FD2F2D}" type="parTrans" cxnId="{51659777-15F7-4A48-810F-805F70C5BF79}">
      <dgm:prSet/>
      <dgm:spPr/>
      <dgm:t>
        <a:bodyPr/>
        <a:lstStyle/>
        <a:p>
          <a:endParaRPr lang="tr-TR">
            <a:solidFill>
              <a:schemeClr val="tx1"/>
            </a:solidFill>
          </a:endParaRPr>
        </a:p>
      </dgm:t>
    </dgm:pt>
    <dgm:pt modelId="{B70A0CFD-3569-48CC-AAE6-621EDD7FCE63}" type="sibTrans" cxnId="{51659777-15F7-4A48-810F-805F70C5BF79}">
      <dgm:prSet/>
      <dgm:spPr/>
      <dgm:t>
        <a:bodyPr/>
        <a:lstStyle/>
        <a:p>
          <a:endParaRPr lang="tr-TR">
            <a:solidFill>
              <a:schemeClr val="tx1"/>
            </a:solidFill>
          </a:endParaRPr>
        </a:p>
      </dgm:t>
    </dgm:pt>
    <dgm:pt modelId="{42FE8CEA-86BC-482F-820C-675A31D6EA24}">
      <dgm:prSet/>
      <dgm:spPr/>
      <dgm:t>
        <a:bodyPr/>
        <a:lstStyle/>
        <a:p>
          <a:r>
            <a:rPr lang="tr-TR" smtClean="0">
              <a:solidFill>
                <a:schemeClr val="tx1"/>
              </a:solidFill>
            </a:rPr>
            <a:t>Öğrencinin Ulaşamayacağı Hedef Belirlemesi</a:t>
          </a:r>
          <a:endParaRPr lang="tr-TR" dirty="0" smtClean="0">
            <a:solidFill>
              <a:schemeClr val="tx1"/>
            </a:solidFill>
          </a:endParaRPr>
        </a:p>
      </dgm:t>
    </dgm:pt>
    <dgm:pt modelId="{0652AB53-7945-430D-AC94-F3C3E22F759F}" type="parTrans" cxnId="{9D65CA33-628B-48D5-9595-1ECCD9657413}">
      <dgm:prSet/>
      <dgm:spPr/>
      <dgm:t>
        <a:bodyPr/>
        <a:lstStyle/>
        <a:p>
          <a:endParaRPr lang="tr-TR">
            <a:solidFill>
              <a:schemeClr val="tx1"/>
            </a:solidFill>
          </a:endParaRPr>
        </a:p>
      </dgm:t>
    </dgm:pt>
    <dgm:pt modelId="{FB5480EC-D25F-404D-924C-D810B0407DF7}" type="sibTrans" cxnId="{9D65CA33-628B-48D5-9595-1ECCD9657413}">
      <dgm:prSet/>
      <dgm:spPr/>
      <dgm:t>
        <a:bodyPr/>
        <a:lstStyle/>
        <a:p>
          <a:endParaRPr lang="tr-TR">
            <a:solidFill>
              <a:schemeClr val="tx1"/>
            </a:solidFill>
          </a:endParaRPr>
        </a:p>
      </dgm:t>
    </dgm:pt>
    <dgm:pt modelId="{6ED4896E-28B5-4F3A-9474-EB1C2C0FADAB}">
      <dgm:prSet/>
      <dgm:spPr/>
      <dgm:t>
        <a:bodyPr/>
        <a:lstStyle/>
        <a:p>
          <a:endParaRPr lang="tr-TR"/>
        </a:p>
      </dgm:t>
    </dgm:pt>
    <dgm:pt modelId="{DADB9CC8-E22D-4249-BCED-A8723678DC9C}" type="parTrans" cxnId="{673409F2-E999-484D-BF48-E3020B3A32C7}">
      <dgm:prSet/>
      <dgm:spPr/>
      <dgm:t>
        <a:bodyPr/>
        <a:lstStyle/>
        <a:p>
          <a:endParaRPr lang="tr-TR">
            <a:solidFill>
              <a:schemeClr val="tx1"/>
            </a:solidFill>
          </a:endParaRPr>
        </a:p>
      </dgm:t>
    </dgm:pt>
    <dgm:pt modelId="{AD62E520-43B4-402C-95D7-AEEDAD135F72}" type="sibTrans" cxnId="{673409F2-E999-484D-BF48-E3020B3A32C7}">
      <dgm:prSet/>
      <dgm:spPr/>
      <dgm:t>
        <a:bodyPr/>
        <a:lstStyle/>
        <a:p>
          <a:endParaRPr lang="tr-TR">
            <a:solidFill>
              <a:schemeClr val="tx1"/>
            </a:solidFill>
          </a:endParaRPr>
        </a:p>
      </dgm:t>
    </dgm:pt>
    <dgm:pt modelId="{5242707F-0AC6-4329-B452-E4FF22F118B5}">
      <dgm:prSet/>
      <dgm:spPr/>
      <dgm:t>
        <a:bodyPr/>
        <a:lstStyle/>
        <a:p>
          <a:endParaRPr lang="tr-TR"/>
        </a:p>
      </dgm:t>
    </dgm:pt>
    <dgm:pt modelId="{234B57BA-1389-466D-BAB7-750912F3A461}" type="parTrans" cxnId="{61272A6D-CE70-4491-BB24-59F1BE52DFD8}">
      <dgm:prSet/>
      <dgm:spPr/>
      <dgm:t>
        <a:bodyPr/>
        <a:lstStyle/>
        <a:p>
          <a:endParaRPr lang="tr-TR">
            <a:solidFill>
              <a:schemeClr val="tx1"/>
            </a:solidFill>
          </a:endParaRPr>
        </a:p>
      </dgm:t>
    </dgm:pt>
    <dgm:pt modelId="{C2274EF0-9E4D-4567-A53A-82A4A735D48C}" type="sibTrans" cxnId="{61272A6D-CE70-4491-BB24-59F1BE52DFD8}">
      <dgm:prSet/>
      <dgm:spPr/>
      <dgm:t>
        <a:bodyPr/>
        <a:lstStyle/>
        <a:p>
          <a:endParaRPr lang="tr-TR">
            <a:solidFill>
              <a:schemeClr val="tx1"/>
            </a:solidFill>
          </a:endParaRPr>
        </a:p>
      </dgm:t>
    </dgm:pt>
    <dgm:pt modelId="{9FFFA6D6-5D30-460B-BD10-22344C9EFA57}" type="pres">
      <dgm:prSet presAssocID="{1000B5BC-D1A4-44F4-B5C0-2BC9A2B560E5}" presName="compositeShape" presStyleCnt="0">
        <dgm:presLayoutVars>
          <dgm:chMax val="7"/>
          <dgm:dir/>
          <dgm:resizeHandles val="exact"/>
        </dgm:presLayoutVars>
      </dgm:prSet>
      <dgm:spPr/>
      <dgm:t>
        <a:bodyPr/>
        <a:lstStyle/>
        <a:p>
          <a:endParaRPr lang="tr-TR"/>
        </a:p>
      </dgm:t>
    </dgm:pt>
    <dgm:pt modelId="{40809EB0-4115-4F5E-8791-A98DBE11D81B}" type="pres">
      <dgm:prSet presAssocID="{1000B5BC-D1A4-44F4-B5C0-2BC9A2B560E5}" presName="wedge1" presStyleLbl="node1" presStyleIdx="0" presStyleCnt="7"/>
      <dgm:spPr/>
      <dgm:t>
        <a:bodyPr/>
        <a:lstStyle/>
        <a:p>
          <a:endParaRPr lang="tr-TR"/>
        </a:p>
      </dgm:t>
    </dgm:pt>
    <dgm:pt modelId="{C1BA8A5C-BE01-4221-812F-9316902A5D21}" type="pres">
      <dgm:prSet presAssocID="{1000B5BC-D1A4-44F4-B5C0-2BC9A2B560E5}" presName="wedge1Tx" presStyleLbl="node1" presStyleIdx="0" presStyleCnt="7">
        <dgm:presLayoutVars>
          <dgm:chMax val="0"/>
          <dgm:chPref val="0"/>
          <dgm:bulletEnabled val="1"/>
        </dgm:presLayoutVars>
      </dgm:prSet>
      <dgm:spPr/>
      <dgm:t>
        <a:bodyPr/>
        <a:lstStyle/>
        <a:p>
          <a:endParaRPr lang="tr-TR"/>
        </a:p>
      </dgm:t>
    </dgm:pt>
    <dgm:pt modelId="{8960F095-D169-4430-BE0B-D07F18F1AA25}" type="pres">
      <dgm:prSet presAssocID="{1000B5BC-D1A4-44F4-B5C0-2BC9A2B560E5}" presName="wedge2" presStyleLbl="node1" presStyleIdx="1" presStyleCnt="7"/>
      <dgm:spPr/>
      <dgm:t>
        <a:bodyPr/>
        <a:lstStyle/>
        <a:p>
          <a:endParaRPr lang="tr-TR"/>
        </a:p>
      </dgm:t>
    </dgm:pt>
    <dgm:pt modelId="{D4601096-B590-4E92-954A-EA8AC3D3A985}" type="pres">
      <dgm:prSet presAssocID="{1000B5BC-D1A4-44F4-B5C0-2BC9A2B560E5}" presName="wedge2Tx" presStyleLbl="node1" presStyleIdx="1" presStyleCnt="7">
        <dgm:presLayoutVars>
          <dgm:chMax val="0"/>
          <dgm:chPref val="0"/>
          <dgm:bulletEnabled val="1"/>
        </dgm:presLayoutVars>
      </dgm:prSet>
      <dgm:spPr/>
      <dgm:t>
        <a:bodyPr/>
        <a:lstStyle/>
        <a:p>
          <a:endParaRPr lang="tr-TR"/>
        </a:p>
      </dgm:t>
    </dgm:pt>
    <dgm:pt modelId="{7901D43E-2BF7-438F-B976-34F024E80076}" type="pres">
      <dgm:prSet presAssocID="{1000B5BC-D1A4-44F4-B5C0-2BC9A2B560E5}" presName="wedge3" presStyleLbl="node1" presStyleIdx="2" presStyleCnt="7"/>
      <dgm:spPr/>
      <dgm:t>
        <a:bodyPr/>
        <a:lstStyle/>
        <a:p>
          <a:endParaRPr lang="tr-TR"/>
        </a:p>
      </dgm:t>
    </dgm:pt>
    <dgm:pt modelId="{F86A738B-0A35-424C-ABD4-4C8B781BFB60}" type="pres">
      <dgm:prSet presAssocID="{1000B5BC-D1A4-44F4-B5C0-2BC9A2B560E5}" presName="wedge3Tx" presStyleLbl="node1" presStyleIdx="2" presStyleCnt="7">
        <dgm:presLayoutVars>
          <dgm:chMax val="0"/>
          <dgm:chPref val="0"/>
          <dgm:bulletEnabled val="1"/>
        </dgm:presLayoutVars>
      </dgm:prSet>
      <dgm:spPr/>
      <dgm:t>
        <a:bodyPr/>
        <a:lstStyle/>
        <a:p>
          <a:endParaRPr lang="tr-TR"/>
        </a:p>
      </dgm:t>
    </dgm:pt>
    <dgm:pt modelId="{6842DF27-7E27-4B82-89C3-CC458175296E}" type="pres">
      <dgm:prSet presAssocID="{1000B5BC-D1A4-44F4-B5C0-2BC9A2B560E5}" presName="wedge4" presStyleLbl="node1" presStyleIdx="3" presStyleCnt="7"/>
      <dgm:spPr/>
      <dgm:t>
        <a:bodyPr/>
        <a:lstStyle/>
        <a:p>
          <a:endParaRPr lang="tr-TR"/>
        </a:p>
      </dgm:t>
    </dgm:pt>
    <dgm:pt modelId="{9CC096A4-AB28-4022-88AB-8A4BDD3A3C9A}" type="pres">
      <dgm:prSet presAssocID="{1000B5BC-D1A4-44F4-B5C0-2BC9A2B560E5}" presName="wedge4Tx" presStyleLbl="node1" presStyleIdx="3" presStyleCnt="7">
        <dgm:presLayoutVars>
          <dgm:chMax val="0"/>
          <dgm:chPref val="0"/>
          <dgm:bulletEnabled val="1"/>
        </dgm:presLayoutVars>
      </dgm:prSet>
      <dgm:spPr/>
      <dgm:t>
        <a:bodyPr/>
        <a:lstStyle/>
        <a:p>
          <a:endParaRPr lang="tr-TR"/>
        </a:p>
      </dgm:t>
    </dgm:pt>
    <dgm:pt modelId="{21772108-E02C-4E64-8CB9-B21430CF4DEF}" type="pres">
      <dgm:prSet presAssocID="{1000B5BC-D1A4-44F4-B5C0-2BC9A2B560E5}" presName="wedge5" presStyleLbl="node1" presStyleIdx="4" presStyleCnt="7"/>
      <dgm:spPr/>
      <dgm:t>
        <a:bodyPr/>
        <a:lstStyle/>
        <a:p>
          <a:endParaRPr lang="tr-TR"/>
        </a:p>
      </dgm:t>
    </dgm:pt>
    <dgm:pt modelId="{E99BBF66-5F1A-4A5C-9B99-D23F9D1525BF}" type="pres">
      <dgm:prSet presAssocID="{1000B5BC-D1A4-44F4-B5C0-2BC9A2B560E5}" presName="wedge5Tx" presStyleLbl="node1" presStyleIdx="4" presStyleCnt="7">
        <dgm:presLayoutVars>
          <dgm:chMax val="0"/>
          <dgm:chPref val="0"/>
          <dgm:bulletEnabled val="1"/>
        </dgm:presLayoutVars>
      </dgm:prSet>
      <dgm:spPr/>
      <dgm:t>
        <a:bodyPr/>
        <a:lstStyle/>
        <a:p>
          <a:endParaRPr lang="tr-TR"/>
        </a:p>
      </dgm:t>
    </dgm:pt>
    <dgm:pt modelId="{6EDFBC33-9E79-4742-85D1-8F2749FD996D}" type="pres">
      <dgm:prSet presAssocID="{1000B5BC-D1A4-44F4-B5C0-2BC9A2B560E5}" presName="wedge6" presStyleLbl="node1" presStyleIdx="5" presStyleCnt="7"/>
      <dgm:spPr/>
      <dgm:t>
        <a:bodyPr/>
        <a:lstStyle/>
        <a:p>
          <a:endParaRPr lang="tr-TR"/>
        </a:p>
      </dgm:t>
    </dgm:pt>
    <dgm:pt modelId="{98602B59-2248-45E5-B14B-EEE8E2E77D76}" type="pres">
      <dgm:prSet presAssocID="{1000B5BC-D1A4-44F4-B5C0-2BC9A2B560E5}" presName="wedge6Tx" presStyleLbl="node1" presStyleIdx="5" presStyleCnt="7">
        <dgm:presLayoutVars>
          <dgm:chMax val="0"/>
          <dgm:chPref val="0"/>
          <dgm:bulletEnabled val="1"/>
        </dgm:presLayoutVars>
      </dgm:prSet>
      <dgm:spPr/>
      <dgm:t>
        <a:bodyPr/>
        <a:lstStyle/>
        <a:p>
          <a:endParaRPr lang="tr-TR"/>
        </a:p>
      </dgm:t>
    </dgm:pt>
    <dgm:pt modelId="{4B066C58-9FE8-4D34-B36B-4763587AF0A8}" type="pres">
      <dgm:prSet presAssocID="{1000B5BC-D1A4-44F4-B5C0-2BC9A2B560E5}" presName="wedge7" presStyleLbl="node1" presStyleIdx="6" presStyleCnt="7"/>
      <dgm:spPr/>
      <dgm:t>
        <a:bodyPr/>
        <a:lstStyle/>
        <a:p>
          <a:endParaRPr lang="tr-TR"/>
        </a:p>
      </dgm:t>
    </dgm:pt>
    <dgm:pt modelId="{5E6E9D42-B8FE-490C-A6BD-01481D248D77}" type="pres">
      <dgm:prSet presAssocID="{1000B5BC-D1A4-44F4-B5C0-2BC9A2B560E5}" presName="wedge7Tx" presStyleLbl="node1" presStyleIdx="6" presStyleCnt="7">
        <dgm:presLayoutVars>
          <dgm:chMax val="0"/>
          <dgm:chPref val="0"/>
          <dgm:bulletEnabled val="1"/>
        </dgm:presLayoutVars>
      </dgm:prSet>
      <dgm:spPr/>
      <dgm:t>
        <a:bodyPr/>
        <a:lstStyle/>
        <a:p>
          <a:endParaRPr lang="tr-TR"/>
        </a:p>
      </dgm:t>
    </dgm:pt>
  </dgm:ptLst>
  <dgm:cxnLst>
    <dgm:cxn modelId="{7FEC9066-EC9C-4C38-A078-82B8B57F7EC6}" type="presOf" srcId="{E7178523-CAA7-4E50-84ED-035CA3F99ECF}" destId="{D4601096-B590-4E92-954A-EA8AC3D3A985}" srcOrd="1" destOrd="0" presId="urn:microsoft.com/office/officeart/2005/8/layout/chart3"/>
    <dgm:cxn modelId="{9B211BD9-A58C-4E32-A037-0CD405B5DFA4}" type="presOf" srcId="{E9E256D6-F4B2-4D47-9BFF-D995CB67BA8B}" destId="{40809EB0-4115-4F5E-8791-A98DBE11D81B}" srcOrd="0" destOrd="0" presId="urn:microsoft.com/office/officeart/2005/8/layout/chart3"/>
    <dgm:cxn modelId="{F3A6E391-5EAB-4577-92C5-E067E6E47641}" type="presOf" srcId="{6EB1B2A0-B9BE-4FBF-A1E4-03DCACAC70DC}" destId="{98602B59-2248-45E5-B14B-EEE8E2E77D76}" srcOrd="1" destOrd="0" presId="urn:microsoft.com/office/officeart/2005/8/layout/chart3"/>
    <dgm:cxn modelId="{804C3184-333C-4AA7-B680-D80AB7D72BE3}" type="presOf" srcId="{42FE8CEA-86BC-482F-820C-675A31D6EA24}" destId="{5E6E9D42-B8FE-490C-A6BD-01481D248D77}" srcOrd="1" destOrd="0" presId="urn:microsoft.com/office/officeart/2005/8/layout/chart3"/>
    <dgm:cxn modelId="{51659777-15F7-4A48-810F-805F70C5BF79}" srcId="{1000B5BC-D1A4-44F4-B5C0-2BC9A2B560E5}" destId="{6EB1B2A0-B9BE-4FBF-A1E4-03DCACAC70DC}" srcOrd="5" destOrd="0" parTransId="{BC9B8863-F264-40D8-B57A-D08F72FD2F2D}" sibTransId="{B70A0CFD-3569-48CC-AAE6-621EDD7FCE63}"/>
    <dgm:cxn modelId="{61272A6D-CE70-4491-BB24-59F1BE52DFD8}" srcId="{1000B5BC-D1A4-44F4-B5C0-2BC9A2B560E5}" destId="{5242707F-0AC6-4329-B452-E4FF22F118B5}" srcOrd="8" destOrd="0" parTransId="{234B57BA-1389-466D-BAB7-750912F3A461}" sibTransId="{C2274EF0-9E4D-4567-A53A-82A4A735D48C}"/>
    <dgm:cxn modelId="{4341A914-8C63-4A65-8C65-72A6BF515211}" srcId="{1000B5BC-D1A4-44F4-B5C0-2BC9A2B560E5}" destId="{236F8A8D-035B-499C-9189-79158C0E1421}" srcOrd="3" destOrd="0" parTransId="{777DF7D3-0F53-4678-BCA7-50307A080AB3}" sibTransId="{03D478C4-707C-46A4-A914-4F584C73AFFD}"/>
    <dgm:cxn modelId="{B57DAA60-9699-4A69-93F9-3025B16BFFD3}" srcId="{1000B5BC-D1A4-44F4-B5C0-2BC9A2B560E5}" destId="{E45B04AA-459D-4DB3-B6F5-41E902DCB72C}" srcOrd="4" destOrd="0" parTransId="{7002EAC8-288F-461C-8539-B98C3353A93C}" sibTransId="{DE591411-C26E-4E4C-8AB5-5B1F6E5F3517}"/>
    <dgm:cxn modelId="{F76DBDD2-D882-49B4-AA6F-684E66A0738B}" type="presOf" srcId="{E45B04AA-459D-4DB3-B6F5-41E902DCB72C}" destId="{E99BBF66-5F1A-4A5C-9B99-D23F9D1525BF}" srcOrd="1" destOrd="0" presId="urn:microsoft.com/office/officeart/2005/8/layout/chart3"/>
    <dgm:cxn modelId="{CF828654-7713-4D44-B32D-1299797A5E3B}" type="presOf" srcId="{E9E256D6-F4B2-4D47-9BFF-D995CB67BA8B}" destId="{C1BA8A5C-BE01-4221-812F-9316902A5D21}" srcOrd="1" destOrd="0" presId="urn:microsoft.com/office/officeart/2005/8/layout/chart3"/>
    <dgm:cxn modelId="{478D3326-4235-40CC-9645-CC2D9A4975C8}" srcId="{1000B5BC-D1A4-44F4-B5C0-2BC9A2B560E5}" destId="{E9E256D6-F4B2-4D47-9BFF-D995CB67BA8B}" srcOrd="0" destOrd="0" parTransId="{EF9BEAC2-99FB-4020-A51D-705CF56CFEFE}" sibTransId="{F0FFD685-8844-4ED5-9AE6-B072BC33E56E}"/>
    <dgm:cxn modelId="{8C8D3A2E-755A-4BD7-97AC-E196AFB5F2F1}" type="presOf" srcId="{E7178523-CAA7-4E50-84ED-035CA3F99ECF}" destId="{8960F095-D169-4430-BE0B-D07F18F1AA25}" srcOrd="0" destOrd="0" presId="urn:microsoft.com/office/officeart/2005/8/layout/chart3"/>
    <dgm:cxn modelId="{E7606F1C-7C3B-4F63-8D55-C9AFACDBA1DA}" srcId="{1000B5BC-D1A4-44F4-B5C0-2BC9A2B560E5}" destId="{E7178523-CAA7-4E50-84ED-035CA3F99ECF}" srcOrd="1" destOrd="0" parTransId="{67653B48-1D34-4823-978D-D0B9366E061D}" sibTransId="{421EDD93-9B12-460C-B735-144435BB31C8}"/>
    <dgm:cxn modelId="{8E47F41B-76FB-4656-A41A-3BDDE8E6DBE7}" type="presOf" srcId="{236F8A8D-035B-499C-9189-79158C0E1421}" destId="{9CC096A4-AB28-4022-88AB-8A4BDD3A3C9A}" srcOrd="1" destOrd="0" presId="urn:microsoft.com/office/officeart/2005/8/layout/chart3"/>
    <dgm:cxn modelId="{2D4A9B33-A65C-4376-9396-B5AB74A23988}" type="presOf" srcId="{CF967F7E-BC92-483E-9A1A-E0C6E8283385}" destId="{F86A738B-0A35-424C-ABD4-4C8B781BFB60}" srcOrd="1" destOrd="0" presId="urn:microsoft.com/office/officeart/2005/8/layout/chart3"/>
    <dgm:cxn modelId="{908B2128-BD0A-4A2F-81CF-9DD8F838615F}" type="presOf" srcId="{42FE8CEA-86BC-482F-820C-675A31D6EA24}" destId="{4B066C58-9FE8-4D34-B36B-4763587AF0A8}" srcOrd="0" destOrd="0" presId="urn:microsoft.com/office/officeart/2005/8/layout/chart3"/>
    <dgm:cxn modelId="{97A07690-1D02-4E6A-8E98-E55CF3C16FFF}" type="presOf" srcId="{1000B5BC-D1A4-44F4-B5C0-2BC9A2B560E5}" destId="{9FFFA6D6-5D30-460B-BD10-22344C9EFA57}" srcOrd="0" destOrd="0" presId="urn:microsoft.com/office/officeart/2005/8/layout/chart3"/>
    <dgm:cxn modelId="{4822C356-4B66-40D6-87F8-857AD6884041}" type="presOf" srcId="{236F8A8D-035B-499C-9189-79158C0E1421}" destId="{6842DF27-7E27-4B82-89C3-CC458175296E}" srcOrd="0" destOrd="0" presId="urn:microsoft.com/office/officeart/2005/8/layout/chart3"/>
    <dgm:cxn modelId="{3A111355-B5D5-42FD-8372-23ACF7C72951}" type="presOf" srcId="{6EB1B2A0-B9BE-4FBF-A1E4-03DCACAC70DC}" destId="{6EDFBC33-9E79-4742-85D1-8F2749FD996D}" srcOrd="0" destOrd="0" presId="urn:microsoft.com/office/officeart/2005/8/layout/chart3"/>
    <dgm:cxn modelId="{673409F2-E999-484D-BF48-E3020B3A32C7}" srcId="{1000B5BC-D1A4-44F4-B5C0-2BC9A2B560E5}" destId="{6ED4896E-28B5-4F3A-9474-EB1C2C0FADAB}" srcOrd="7" destOrd="0" parTransId="{DADB9CC8-E22D-4249-BCED-A8723678DC9C}" sibTransId="{AD62E520-43B4-402C-95D7-AEEDAD135F72}"/>
    <dgm:cxn modelId="{41A632D3-D006-4506-95DA-A3A9A7F111CA}" type="presOf" srcId="{E45B04AA-459D-4DB3-B6F5-41E902DCB72C}" destId="{21772108-E02C-4E64-8CB9-B21430CF4DEF}" srcOrd="0" destOrd="0" presId="urn:microsoft.com/office/officeart/2005/8/layout/chart3"/>
    <dgm:cxn modelId="{A561CD5D-2E22-487E-95EC-1492F87EB03B}" type="presOf" srcId="{CF967F7E-BC92-483E-9A1A-E0C6E8283385}" destId="{7901D43E-2BF7-438F-B976-34F024E80076}" srcOrd="0" destOrd="0" presId="urn:microsoft.com/office/officeart/2005/8/layout/chart3"/>
    <dgm:cxn modelId="{9D65CA33-628B-48D5-9595-1ECCD9657413}" srcId="{1000B5BC-D1A4-44F4-B5C0-2BC9A2B560E5}" destId="{42FE8CEA-86BC-482F-820C-675A31D6EA24}" srcOrd="6" destOrd="0" parTransId="{0652AB53-7945-430D-AC94-F3C3E22F759F}" sibTransId="{FB5480EC-D25F-404D-924C-D810B0407DF7}"/>
    <dgm:cxn modelId="{182F9AE1-737D-40FB-9290-EF08E361368B}" srcId="{1000B5BC-D1A4-44F4-B5C0-2BC9A2B560E5}" destId="{CF967F7E-BC92-483E-9A1A-E0C6E8283385}" srcOrd="2" destOrd="0" parTransId="{7C8809FC-8361-444B-9644-2F999E4695A1}" sibTransId="{2A536497-C153-4F52-A14F-707389AFABD6}"/>
    <dgm:cxn modelId="{5E14F8DF-86CD-4568-826A-E9B863E17455}" type="presParOf" srcId="{9FFFA6D6-5D30-460B-BD10-22344C9EFA57}" destId="{40809EB0-4115-4F5E-8791-A98DBE11D81B}" srcOrd="0" destOrd="0" presId="urn:microsoft.com/office/officeart/2005/8/layout/chart3"/>
    <dgm:cxn modelId="{8ABA7492-BB5F-4F43-99B8-972F7DAE22FD}" type="presParOf" srcId="{9FFFA6D6-5D30-460B-BD10-22344C9EFA57}" destId="{C1BA8A5C-BE01-4221-812F-9316902A5D21}" srcOrd="1" destOrd="0" presId="urn:microsoft.com/office/officeart/2005/8/layout/chart3"/>
    <dgm:cxn modelId="{6927BFA7-2ABE-4B06-B6A2-EB59AF8FCD92}" type="presParOf" srcId="{9FFFA6D6-5D30-460B-BD10-22344C9EFA57}" destId="{8960F095-D169-4430-BE0B-D07F18F1AA25}" srcOrd="2" destOrd="0" presId="urn:microsoft.com/office/officeart/2005/8/layout/chart3"/>
    <dgm:cxn modelId="{4F29B8A8-2A95-4EDC-8CF3-58FD1402D527}" type="presParOf" srcId="{9FFFA6D6-5D30-460B-BD10-22344C9EFA57}" destId="{D4601096-B590-4E92-954A-EA8AC3D3A985}" srcOrd="3" destOrd="0" presId="urn:microsoft.com/office/officeart/2005/8/layout/chart3"/>
    <dgm:cxn modelId="{B39AC7B6-7E13-47AB-A159-6A1CF809BC28}" type="presParOf" srcId="{9FFFA6D6-5D30-460B-BD10-22344C9EFA57}" destId="{7901D43E-2BF7-438F-B976-34F024E80076}" srcOrd="4" destOrd="0" presId="urn:microsoft.com/office/officeart/2005/8/layout/chart3"/>
    <dgm:cxn modelId="{D763AA3A-9D38-44DB-B17B-9E9DA9440986}" type="presParOf" srcId="{9FFFA6D6-5D30-460B-BD10-22344C9EFA57}" destId="{F86A738B-0A35-424C-ABD4-4C8B781BFB60}" srcOrd="5" destOrd="0" presId="urn:microsoft.com/office/officeart/2005/8/layout/chart3"/>
    <dgm:cxn modelId="{31D5D79D-9CB0-43B3-BE00-AA028F361C45}" type="presParOf" srcId="{9FFFA6D6-5D30-460B-BD10-22344C9EFA57}" destId="{6842DF27-7E27-4B82-89C3-CC458175296E}" srcOrd="6" destOrd="0" presId="urn:microsoft.com/office/officeart/2005/8/layout/chart3"/>
    <dgm:cxn modelId="{F57AEDF9-683E-48FE-A4EE-46C31497859A}" type="presParOf" srcId="{9FFFA6D6-5D30-460B-BD10-22344C9EFA57}" destId="{9CC096A4-AB28-4022-88AB-8A4BDD3A3C9A}" srcOrd="7" destOrd="0" presId="urn:microsoft.com/office/officeart/2005/8/layout/chart3"/>
    <dgm:cxn modelId="{29C0A582-A213-4CFD-AF20-D5B31A5EFD1F}" type="presParOf" srcId="{9FFFA6D6-5D30-460B-BD10-22344C9EFA57}" destId="{21772108-E02C-4E64-8CB9-B21430CF4DEF}" srcOrd="8" destOrd="0" presId="urn:microsoft.com/office/officeart/2005/8/layout/chart3"/>
    <dgm:cxn modelId="{AC23A6C4-9E99-41ED-AF29-8ECD360504B4}" type="presParOf" srcId="{9FFFA6D6-5D30-460B-BD10-22344C9EFA57}" destId="{E99BBF66-5F1A-4A5C-9B99-D23F9D1525BF}" srcOrd="9" destOrd="0" presId="urn:microsoft.com/office/officeart/2005/8/layout/chart3"/>
    <dgm:cxn modelId="{F58B6B3F-AD91-4BEF-993F-DF62D280E3C3}" type="presParOf" srcId="{9FFFA6D6-5D30-460B-BD10-22344C9EFA57}" destId="{6EDFBC33-9E79-4742-85D1-8F2749FD996D}" srcOrd="10" destOrd="0" presId="urn:microsoft.com/office/officeart/2005/8/layout/chart3"/>
    <dgm:cxn modelId="{742DCB29-E21A-442E-9C3E-326715962538}" type="presParOf" srcId="{9FFFA6D6-5D30-460B-BD10-22344C9EFA57}" destId="{98602B59-2248-45E5-B14B-EEE8E2E77D76}" srcOrd="11" destOrd="0" presId="urn:microsoft.com/office/officeart/2005/8/layout/chart3"/>
    <dgm:cxn modelId="{E522CDBE-C195-4803-B895-58063EAB6F6D}" type="presParOf" srcId="{9FFFA6D6-5D30-460B-BD10-22344C9EFA57}" destId="{4B066C58-9FE8-4D34-B36B-4763587AF0A8}" srcOrd="12" destOrd="0" presId="urn:microsoft.com/office/officeart/2005/8/layout/chart3"/>
    <dgm:cxn modelId="{C491A814-0725-4B1E-8A46-35A4FDF5F24F}" type="presParOf" srcId="{9FFFA6D6-5D30-460B-BD10-22344C9EFA57}" destId="{5E6E9D42-B8FE-490C-A6BD-01481D248D77}" srcOrd="13"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D7705B-E59A-444C-BF84-7A08C47A3B6A}" type="doc">
      <dgm:prSet loTypeId="urn:microsoft.com/office/officeart/2005/8/layout/balance1" loCatId="relationship" qsTypeId="urn:microsoft.com/office/officeart/2005/8/quickstyle/3d1" qsCatId="3D" csTypeId="urn:microsoft.com/office/officeart/2005/8/colors/colorful2" csCatId="colorful" phldr="1"/>
      <dgm:spPr/>
      <dgm:t>
        <a:bodyPr/>
        <a:lstStyle/>
        <a:p>
          <a:endParaRPr lang="tr-TR"/>
        </a:p>
      </dgm:t>
    </dgm:pt>
    <dgm:pt modelId="{052F6E60-97AA-4B28-9816-7436E9B44959}">
      <dgm:prSet phldrT="[Metin]"/>
      <dgm:spPr/>
      <dgm:t>
        <a:bodyPr/>
        <a:lstStyle/>
        <a:p>
          <a:r>
            <a:rPr kumimoji="0" lang="tr-TR" b="0" i="0" u="none" strike="noStrike" cap="none" normalizeH="0" baseline="0" dirty="0" smtClean="0">
              <a:ln/>
              <a:solidFill>
                <a:schemeClr val="tx1"/>
              </a:solidFill>
              <a:effectLst/>
              <a:latin typeface="Calibri" pitchFamily="34" charset="0"/>
              <a:cs typeface="Arial" pitchFamily="34" charset="0"/>
            </a:rPr>
            <a:t>Bu konuları anlamıyorum, sınavda başarılı olamayacağım!</a:t>
          </a:r>
          <a:endParaRPr lang="tr-TR" dirty="0">
            <a:solidFill>
              <a:schemeClr val="tx1"/>
            </a:solidFill>
          </a:endParaRPr>
        </a:p>
      </dgm:t>
    </dgm:pt>
    <dgm:pt modelId="{B3B4D7FD-9694-4CE5-B86B-FED1FE45A149}" type="parTrans" cxnId="{8E3DB287-509C-4241-977D-5B6B9A1ABDDA}">
      <dgm:prSet/>
      <dgm:spPr/>
      <dgm:t>
        <a:bodyPr/>
        <a:lstStyle/>
        <a:p>
          <a:endParaRPr lang="tr-TR">
            <a:solidFill>
              <a:schemeClr val="tx1"/>
            </a:solidFill>
          </a:endParaRPr>
        </a:p>
      </dgm:t>
    </dgm:pt>
    <dgm:pt modelId="{8CA28BB1-6CC0-42B4-8E28-54F38271F589}" type="sibTrans" cxnId="{8E3DB287-509C-4241-977D-5B6B9A1ABDDA}">
      <dgm:prSet/>
      <dgm:spPr/>
      <dgm:t>
        <a:bodyPr/>
        <a:lstStyle/>
        <a:p>
          <a:endParaRPr lang="tr-TR">
            <a:solidFill>
              <a:schemeClr val="tx1"/>
            </a:solidFill>
          </a:endParaRPr>
        </a:p>
      </dgm:t>
    </dgm:pt>
    <dgm:pt modelId="{5FEA346A-165F-423C-BF9E-0E1424A90D3C}">
      <dgm:prSet phldrT="[Metin]"/>
      <dgm:spPr/>
      <dgm:t>
        <a:bodyPr/>
        <a:lstStyle/>
        <a:p>
          <a:pPr algn="l"/>
          <a:r>
            <a:rPr kumimoji="0" lang="tr-TR" b="0" i="0" u="none" strike="noStrike" cap="none" normalizeH="0" baseline="0" dirty="0" smtClean="0">
              <a:ln/>
              <a:solidFill>
                <a:schemeClr val="tx1"/>
              </a:solidFill>
              <a:effectLst/>
              <a:latin typeface="Calibri" pitchFamily="34" charset="0"/>
              <a:cs typeface="Arial" pitchFamily="34" charset="0"/>
            </a:rPr>
            <a:t>Çalışırsam başarılı olabilirim.</a:t>
          </a:r>
          <a:endParaRPr lang="tr-TR" dirty="0">
            <a:solidFill>
              <a:schemeClr val="tx1"/>
            </a:solidFill>
          </a:endParaRPr>
        </a:p>
      </dgm:t>
    </dgm:pt>
    <dgm:pt modelId="{BDA08C7D-494B-4FF1-81D7-41E4A8E99EF5}" type="parTrans" cxnId="{0C8CB393-C7F6-4B5B-A3BE-BE81CE704D04}">
      <dgm:prSet/>
      <dgm:spPr/>
      <dgm:t>
        <a:bodyPr/>
        <a:lstStyle/>
        <a:p>
          <a:endParaRPr lang="tr-TR">
            <a:solidFill>
              <a:schemeClr val="tx1"/>
            </a:solidFill>
          </a:endParaRPr>
        </a:p>
      </dgm:t>
    </dgm:pt>
    <dgm:pt modelId="{F689FF63-58D1-4153-B243-98464E237EF5}" type="sibTrans" cxnId="{0C8CB393-C7F6-4B5B-A3BE-BE81CE704D04}">
      <dgm:prSet/>
      <dgm:spPr/>
      <dgm:t>
        <a:bodyPr/>
        <a:lstStyle/>
        <a:p>
          <a:endParaRPr lang="tr-TR">
            <a:solidFill>
              <a:schemeClr val="tx1"/>
            </a:solidFill>
          </a:endParaRPr>
        </a:p>
      </dgm:t>
    </dgm:pt>
    <dgm:pt modelId="{6D69B3C5-D686-47F4-8C92-FAC4670B8D3A}">
      <dgm:prSet phldrT="[Metin]"/>
      <dgm:spPr/>
      <dgm:t>
        <a:bodyPr/>
        <a:lstStyle/>
        <a:p>
          <a:pPr algn="l"/>
          <a:r>
            <a:rPr lang="tr-TR" dirty="0" smtClean="0">
              <a:solidFill>
                <a:schemeClr val="tx1"/>
              </a:solidFill>
            </a:rPr>
            <a:t>Ben çalıştığım sürece her lisede başarılı olabilirim.</a:t>
          </a:r>
          <a:endParaRPr lang="tr-TR" dirty="0">
            <a:solidFill>
              <a:schemeClr val="tx1"/>
            </a:solidFill>
          </a:endParaRPr>
        </a:p>
      </dgm:t>
    </dgm:pt>
    <dgm:pt modelId="{5024B8A1-B9E7-4416-BC77-B8486D40167E}" type="parTrans" cxnId="{D532178F-7064-46C0-B6F7-0C338F2D0F6F}">
      <dgm:prSet/>
      <dgm:spPr/>
      <dgm:t>
        <a:bodyPr/>
        <a:lstStyle/>
        <a:p>
          <a:endParaRPr lang="tr-TR">
            <a:solidFill>
              <a:schemeClr val="tx1"/>
            </a:solidFill>
          </a:endParaRPr>
        </a:p>
      </dgm:t>
    </dgm:pt>
    <dgm:pt modelId="{52532B79-176D-43EC-99F6-ECEDAC140FB7}" type="sibTrans" cxnId="{D532178F-7064-46C0-B6F7-0C338F2D0F6F}">
      <dgm:prSet/>
      <dgm:spPr/>
      <dgm:t>
        <a:bodyPr/>
        <a:lstStyle/>
        <a:p>
          <a:endParaRPr lang="tr-TR">
            <a:solidFill>
              <a:schemeClr val="tx1"/>
            </a:solidFill>
          </a:endParaRPr>
        </a:p>
      </dgm:t>
    </dgm:pt>
    <dgm:pt modelId="{B9578B95-04A1-4764-94E0-5EB9A38F5967}">
      <dgm:prSet phldrT="[Metin]" phldr="1"/>
      <dgm:spPr/>
      <dgm:t>
        <a:bodyPr/>
        <a:lstStyle/>
        <a:p>
          <a:endParaRPr lang="tr-TR">
            <a:solidFill>
              <a:schemeClr val="tx1"/>
            </a:solidFill>
          </a:endParaRPr>
        </a:p>
      </dgm:t>
    </dgm:pt>
    <dgm:pt modelId="{03E53B55-AA70-48B7-9DC9-383F0B635699}" type="parTrans" cxnId="{0B165AF4-C33C-4599-B3A3-25B495832E9D}">
      <dgm:prSet/>
      <dgm:spPr/>
      <dgm:t>
        <a:bodyPr/>
        <a:lstStyle/>
        <a:p>
          <a:endParaRPr lang="tr-TR">
            <a:solidFill>
              <a:schemeClr val="tx1"/>
            </a:solidFill>
          </a:endParaRPr>
        </a:p>
      </dgm:t>
    </dgm:pt>
    <dgm:pt modelId="{356D777E-FA46-4D92-A0BA-3F96EB1F6E2B}" type="sibTrans" cxnId="{0B165AF4-C33C-4599-B3A3-25B495832E9D}">
      <dgm:prSet/>
      <dgm:spPr/>
      <dgm:t>
        <a:bodyPr/>
        <a:lstStyle/>
        <a:p>
          <a:endParaRPr lang="tr-TR">
            <a:solidFill>
              <a:schemeClr val="tx1"/>
            </a:solidFill>
          </a:endParaRPr>
        </a:p>
      </dgm:t>
    </dgm:pt>
    <dgm:pt modelId="{2810DD72-0FE5-46A4-B55F-0EF45F825C80}">
      <dgm:prSet phldrT="[Metin]" custScaleX="165296" custLinFactX="-84648" custLinFactNeighborX="-100000" custLinFactNeighborY="-32176"/>
      <dgm:spPr/>
      <dgm:t>
        <a:bodyPr/>
        <a:lstStyle/>
        <a:p>
          <a:endParaRPr lang="tr-TR"/>
        </a:p>
      </dgm:t>
    </dgm:pt>
    <dgm:pt modelId="{7A8121C3-6C39-472E-9200-AE26F4E165CC}" type="parTrans" cxnId="{F802F0AB-C7F9-4B2E-8CB0-91B30AE2D1FE}">
      <dgm:prSet/>
      <dgm:spPr/>
      <dgm:t>
        <a:bodyPr/>
        <a:lstStyle/>
        <a:p>
          <a:endParaRPr lang="tr-TR">
            <a:solidFill>
              <a:schemeClr val="tx1"/>
            </a:solidFill>
          </a:endParaRPr>
        </a:p>
      </dgm:t>
    </dgm:pt>
    <dgm:pt modelId="{E0C9960D-4820-4E0A-B360-57D1E51F62C9}" type="sibTrans" cxnId="{F802F0AB-C7F9-4B2E-8CB0-91B30AE2D1FE}">
      <dgm:prSet/>
      <dgm:spPr/>
      <dgm:t>
        <a:bodyPr/>
        <a:lstStyle/>
        <a:p>
          <a:endParaRPr lang="tr-TR">
            <a:solidFill>
              <a:schemeClr val="tx1"/>
            </a:solidFill>
          </a:endParaRPr>
        </a:p>
      </dgm:t>
    </dgm:pt>
    <dgm:pt modelId="{98B3028A-5747-4CBC-9DE4-C833725B8134}">
      <dgm:prSet/>
      <dgm:spPr/>
      <dgm:t>
        <a:bodyPr/>
        <a:lstStyle/>
        <a:p>
          <a:r>
            <a:rPr lang="tr-TR" dirty="0" smtClean="0">
              <a:solidFill>
                <a:schemeClr val="tx1"/>
              </a:solidFill>
            </a:rPr>
            <a:t>Sınava hazır değilim.</a:t>
          </a:r>
          <a:endParaRPr lang="tr-TR" dirty="0">
            <a:solidFill>
              <a:schemeClr val="tx1"/>
            </a:solidFill>
          </a:endParaRPr>
        </a:p>
      </dgm:t>
    </dgm:pt>
    <dgm:pt modelId="{798E4318-DAC8-4215-A368-E72C7A48CA47}" type="parTrans" cxnId="{178700A1-0AD8-484D-AA54-6CCEDDAF348B}">
      <dgm:prSet/>
      <dgm:spPr/>
      <dgm:t>
        <a:bodyPr/>
        <a:lstStyle/>
        <a:p>
          <a:endParaRPr lang="tr-TR">
            <a:solidFill>
              <a:schemeClr val="tx1"/>
            </a:solidFill>
          </a:endParaRPr>
        </a:p>
      </dgm:t>
    </dgm:pt>
    <dgm:pt modelId="{169C3C11-625B-4EB5-A2DA-3066B2396425}" type="sibTrans" cxnId="{178700A1-0AD8-484D-AA54-6CCEDDAF348B}">
      <dgm:prSet/>
      <dgm:spPr/>
      <dgm:t>
        <a:bodyPr/>
        <a:lstStyle/>
        <a:p>
          <a:endParaRPr lang="tr-TR">
            <a:solidFill>
              <a:schemeClr val="tx1"/>
            </a:solidFill>
          </a:endParaRPr>
        </a:p>
      </dgm:t>
    </dgm:pt>
    <dgm:pt modelId="{A7DA9532-692B-4C5F-BB8F-63E8F896023B}">
      <dgm:prSet/>
      <dgm:spPr/>
      <dgm:t>
        <a:bodyPr/>
        <a:lstStyle/>
        <a:p>
          <a:r>
            <a:rPr lang="tr-TR" dirty="0" smtClean="0">
              <a:solidFill>
                <a:schemeClr val="tx1"/>
              </a:solidFill>
            </a:rPr>
            <a:t>Sınava çalışıp elimden gelenin en iyisini yapacağım.</a:t>
          </a:r>
          <a:endParaRPr lang="tr-TR" dirty="0">
            <a:solidFill>
              <a:schemeClr val="tx1"/>
            </a:solidFill>
          </a:endParaRPr>
        </a:p>
      </dgm:t>
    </dgm:pt>
    <dgm:pt modelId="{C88A4891-0D3C-4CF0-B0F1-F9BF7F265FD0}" type="parTrans" cxnId="{62ED9F44-237C-4A17-A70A-D6F9A40B88A4}">
      <dgm:prSet/>
      <dgm:spPr/>
      <dgm:t>
        <a:bodyPr/>
        <a:lstStyle/>
        <a:p>
          <a:endParaRPr lang="tr-TR">
            <a:solidFill>
              <a:schemeClr val="tx1"/>
            </a:solidFill>
          </a:endParaRPr>
        </a:p>
      </dgm:t>
    </dgm:pt>
    <dgm:pt modelId="{F4915D71-886F-472E-8E8B-6D1FC480FD99}" type="sibTrans" cxnId="{62ED9F44-237C-4A17-A70A-D6F9A40B88A4}">
      <dgm:prSet/>
      <dgm:spPr/>
      <dgm:t>
        <a:bodyPr/>
        <a:lstStyle/>
        <a:p>
          <a:endParaRPr lang="tr-TR">
            <a:solidFill>
              <a:schemeClr val="tx1"/>
            </a:solidFill>
          </a:endParaRPr>
        </a:p>
      </dgm:t>
    </dgm:pt>
    <dgm:pt modelId="{8CCAC642-B620-4482-BB59-EC9DADB9FD8E}">
      <dgm:prSet/>
      <dgm:spPr/>
      <dgm:t>
        <a:bodyPr/>
        <a:lstStyle/>
        <a:p>
          <a:r>
            <a:rPr lang="tr-TR" dirty="0" smtClean="0">
              <a:solidFill>
                <a:schemeClr val="tx1"/>
              </a:solidFill>
            </a:rPr>
            <a:t>İyi bir liseye gidemeyeceğim.</a:t>
          </a:r>
          <a:endParaRPr lang="tr-TR" dirty="0">
            <a:solidFill>
              <a:schemeClr val="tx1"/>
            </a:solidFill>
          </a:endParaRPr>
        </a:p>
      </dgm:t>
    </dgm:pt>
    <dgm:pt modelId="{05C8EEBF-C833-4D4A-B961-6DA0B95FB3F4}" type="parTrans" cxnId="{F82DB1ED-A9F0-41D8-9C6D-2917D5078D63}">
      <dgm:prSet/>
      <dgm:spPr/>
      <dgm:t>
        <a:bodyPr/>
        <a:lstStyle/>
        <a:p>
          <a:endParaRPr lang="tr-TR">
            <a:solidFill>
              <a:schemeClr val="tx1"/>
            </a:solidFill>
          </a:endParaRPr>
        </a:p>
      </dgm:t>
    </dgm:pt>
    <dgm:pt modelId="{3F5B98B0-2318-4DFC-8374-F2075E1D20A6}" type="sibTrans" cxnId="{F82DB1ED-A9F0-41D8-9C6D-2917D5078D63}">
      <dgm:prSet/>
      <dgm:spPr/>
      <dgm:t>
        <a:bodyPr/>
        <a:lstStyle/>
        <a:p>
          <a:endParaRPr lang="tr-TR">
            <a:solidFill>
              <a:schemeClr val="tx1"/>
            </a:solidFill>
          </a:endParaRPr>
        </a:p>
      </dgm:t>
    </dgm:pt>
    <dgm:pt modelId="{EB70EAA6-8CF5-4AFB-A64E-7488EE9379A4}">
      <dgm:prSet/>
      <dgm:spPr/>
      <dgm:t>
        <a:bodyPr/>
        <a:lstStyle/>
        <a:p>
          <a:r>
            <a:rPr lang="tr-TR" dirty="0" smtClean="0">
              <a:solidFill>
                <a:schemeClr val="tx1"/>
              </a:solidFill>
            </a:rPr>
            <a:t>Annem  babam üzülür ve hayal kırıklığı yaşar.</a:t>
          </a:r>
          <a:endParaRPr lang="tr-TR" dirty="0">
            <a:solidFill>
              <a:schemeClr val="tx1"/>
            </a:solidFill>
          </a:endParaRPr>
        </a:p>
      </dgm:t>
    </dgm:pt>
    <dgm:pt modelId="{12CED953-7749-41F8-8127-B1A43D1D133D}" type="parTrans" cxnId="{7187FF2C-FCD2-4D91-A477-080A0FFE3F8A}">
      <dgm:prSet/>
      <dgm:spPr/>
      <dgm:t>
        <a:bodyPr/>
        <a:lstStyle/>
        <a:p>
          <a:endParaRPr lang="tr-TR">
            <a:solidFill>
              <a:schemeClr val="tx1"/>
            </a:solidFill>
          </a:endParaRPr>
        </a:p>
      </dgm:t>
    </dgm:pt>
    <dgm:pt modelId="{346A8F3D-A74A-4946-97E1-077CD136A4AC}" type="sibTrans" cxnId="{7187FF2C-FCD2-4D91-A477-080A0FFE3F8A}">
      <dgm:prSet/>
      <dgm:spPr/>
      <dgm:t>
        <a:bodyPr/>
        <a:lstStyle/>
        <a:p>
          <a:endParaRPr lang="tr-TR">
            <a:solidFill>
              <a:schemeClr val="tx1"/>
            </a:solidFill>
          </a:endParaRPr>
        </a:p>
      </dgm:t>
    </dgm:pt>
    <dgm:pt modelId="{261305E7-FAC6-4D72-9117-156E55E49E35}">
      <dgm:prSet/>
      <dgm:spPr/>
      <dgm:t>
        <a:bodyPr/>
        <a:lstStyle/>
        <a:p>
          <a:r>
            <a:rPr lang="tr-TR" dirty="0" smtClean="0">
              <a:solidFill>
                <a:schemeClr val="tx1"/>
              </a:solidFill>
            </a:rPr>
            <a:t>Biraz üzülebilirler fakat annem ve babam benim çalıştığımı biliyorlar.</a:t>
          </a:r>
          <a:endParaRPr lang="tr-TR" dirty="0">
            <a:solidFill>
              <a:schemeClr val="tx1"/>
            </a:solidFill>
          </a:endParaRPr>
        </a:p>
      </dgm:t>
    </dgm:pt>
    <dgm:pt modelId="{1B773E12-5EDA-4BEA-8EFF-A7008851C395}" type="parTrans" cxnId="{A053CC0B-055B-46B9-B297-87094323162C}">
      <dgm:prSet/>
      <dgm:spPr/>
      <dgm:t>
        <a:bodyPr/>
        <a:lstStyle/>
        <a:p>
          <a:endParaRPr lang="tr-TR">
            <a:solidFill>
              <a:schemeClr val="tx1"/>
            </a:solidFill>
          </a:endParaRPr>
        </a:p>
      </dgm:t>
    </dgm:pt>
    <dgm:pt modelId="{F1960E81-3AE1-4A71-8CC7-BAE9A22B51A9}" type="sibTrans" cxnId="{A053CC0B-055B-46B9-B297-87094323162C}">
      <dgm:prSet/>
      <dgm:spPr/>
      <dgm:t>
        <a:bodyPr/>
        <a:lstStyle/>
        <a:p>
          <a:endParaRPr lang="tr-TR">
            <a:solidFill>
              <a:schemeClr val="tx1"/>
            </a:solidFill>
          </a:endParaRPr>
        </a:p>
      </dgm:t>
    </dgm:pt>
    <dgm:pt modelId="{00B17E47-6C3B-4095-843B-79B41AC198F8}">
      <dgm:prSet/>
      <dgm:spPr>
        <a:solidFill>
          <a:schemeClr val="bg1"/>
        </a:solidFill>
      </dgm:spPr>
      <dgm:t>
        <a:bodyPr/>
        <a:lstStyle/>
        <a:p>
          <a:endParaRPr lang="tr-TR"/>
        </a:p>
      </dgm:t>
    </dgm:pt>
    <dgm:pt modelId="{9934D921-E16E-4A43-A5C8-A7018CEBABEC}" type="sibTrans" cxnId="{87F9F82E-13A8-4242-AE07-A321F7CBDEB1}">
      <dgm:prSet/>
      <dgm:spPr/>
      <dgm:t>
        <a:bodyPr/>
        <a:lstStyle/>
        <a:p>
          <a:endParaRPr lang="tr-TR"/>
        </a:p>
      </dgm:t>
    </dgm:pt>
    <dgm:pt modelId="{9F9914F2-5B58-4617-893D-BBE77535388C}" type="parTrans" cxnId="{87F9F82E-13A8-4242-AE07-A321F7CBDEB1}">
      <dgm:prSet/>
      <dgm:spPr/>
      <dgm:t>
        <a:bodyPr/>
        <a:lstStyle/>
        <a:p>
          <a:endParaRPr lang="tr-TR"/>
        </a:p>
      </dgm:t>
    </dgm:pt>
    <dgm:pt modelId="{D50243C3-72E9-4F8E-B43B-74929B037220}" type="pres">
      <dgm:prSet presAssocID="{87D7705B-E59A-444C-BF84-7A08C47A3B6A}" presName="outerComposite" presStyleCnt="0">
        <dgm:presLayoutVars>
          <dgm:chMax val="2"/>
          <dgm:animLvl val="lvl"/>
          <dgm:resizeHandles val="exact"/>
        </dgm:presLayoutVars>
      </dgm:prSet>
      <dgm:spPr/>
      <dgm:t>
        <a:bodyPr/>
        <a:lstStyle/>
        <a:p>
          <a:endParaRPr lang="tr-TR"/>
        </a:p>
      </dgm:t>
    </dgm:pt>
    <dgm:pt modelId="{9D07C74E-51C2-4E5B-B606-9E309367246B}" type="pres">
      <dgm:prSet presAssocID="{87D7705B-E59A-444C-BF84-7A08C47A3B6A}" presName="dummyMaxCanvas" presStyleCnt="0"/>
      <dgm:spPr/>
    </dgm:pt>
    <dgm:pt modelId="{51D90455-0CDE-416E-888E-06AD85A1F796}" type="pres">
      <dgm:prSet presAssocID="{87D7705B-E59A-444C-BF84-7A08C47A3B6A}" presName="parentComposite" presStyleCnt="0"/>
      <dgm:spPr/>
    </dgm:pt>
    <dgm:pt modelId="{23A815A2-AC74-4DC9-88D9-5287216A2834}" type="pres">
      <dgm:prSet presAssocID="{87D7705B-E59A-444C-BF84-7A08C47A3B6A}" presName="parent1" presStyleLbl="alignAccFollowNode1" presStyleIdx="0" presStyleCnt="4" custAng="274918" custScaleX="200070" custScaleY="58877" custLinFactNeighborX="-26489" custLinFactNeighborY="60958">
        <dgm:presLayoutVars>
          <dgm:chMax val="4"/>
        </dgm:presLayoutVars>
      </dgm:prSet>
      <dgm:spPr/>
      <dgm:t>
        <a:bodyPr/>
        <a:lstStyle/>
        <a:p>
          <a:endParaRPr lang="tr-TR"/>
        </a:p>
      </dgm:t>
    </dgm:pt>
    <dgm:pt modelId="{121C4072-CF37-44D9-9AB7-4C4A4287307B}" type="pres">
      <dgm:prSet presAssocID="{87D7705B-E59A-444C-BF84-7A08C47A3B6A}" presName="parent2" presStyleLbl="alignAccFollowNode1" presStyleIdx="1" presStyleCnt="4" custAng="223825" custScaleX="239036" custScaleY="61213" custLinFactNeighborX="90849" custLinFactNeighborY="92668">
        <dgm:presLayoutVars>
          <dgm:chMax val="4"/>
        </dgm:presLayoutVars>
      </dgm:prSet>
      <dgm:spPr/>
      <dgm:t>
        <a:bodyPr/>
        <a:lstStyle/>
        <a:p>
          <a:endParaRPr lang="tr-TR"/>
        </a:p>
      </dgm:t>
    </dgm:pt>
    <dgm:pt modelId="{046D0CB7-6F9B-468D-A5F1-D8C9AD22142F}" type="pres">
      <dgm:prSet presAssocID="{87D7705B-E59A-444C-BF84-7A08C47A3B6A}" presName="childrenComposite" presStyleCnt="0"/>
      <dgm:spPr/>
    </dgm:pt>
    <dgm:pt modelId="{83555AB5-AA7E-4C69-AFA3-EC5FB0154CC3}" type="pres">
      <dgm:prSet presAssocID="{87D7705B-E59A-444C-BF84-7A08C47A3B6A}" presName="dummyMaxCanvas_ChildArea" presStyleCnt="0"/>
      <dgm:spPr/>
    </dgm:pt>
    <dgm:pt modelId="{952A8823-EE76-437C-811F-F5CA9DF327E7}" type="pres">
      <dgm:prSet presAssocID="{87D7705B-E59A-444C-BF84-7A08C47A3B6A}" presName="fulcrum" presStyleLbl="alignAccFollowNode1" presStyleIdx="2" presStyleCnt="4"/>
      <dgm:spPr/>
    </dgm:pt>
    <dgm:pt modelId="{C0D09661-48AE-4B88-ACD3-FD95A0D93C8F}" type="pres">
      <dgm:prSet presAssocID="{87D7705B-E59A-444C-BF84-7A08C47A3B6A}" presName="balance_34" presStyleLbl="alignAccFollowNode1" presStyleIdx="3" presStyleCnt="4">
        <dgm:presLayoutVars>
          <dgm:bulletEnabled val="1"/>
        </dgm:presLayoutVars>
      </dgm:prSet>
      <dgm:spPr/>
    </dgm:pt>
    <dgm:pt modelId="{F65BEE7C-980E-4AE0-9BD1-04E7962F0CF5}" type="pres">
      <dgm:prSet presAssocID="{87D7705B-E59A-444C-BF84-7A08C47A3B6A}" presName="right_34_1" presStyleLbl="node1" presStyleIdx="0" presStyleCnt="7" custLinFactNeighborX="-2205" custLinFactNeighborY="-92903">
        <dgm:presLayoutVars>
          <dgm:bulletEnabled val="1"/>
        </dgm:presLayoutVars>
      </dgm:prSet>
      <dgm:spPr/>
      <dgm:t>
        <a:bodyPr/>
        <a:lstStyle/>
        <a:p>
          <a:endParaRPr lang="tr-TR"/>
        </a:p>
      </dgm:t>
    </dgm:pt>
    <dgm:pt modelId="{09855AC4-E54B-4AAD-A5D0-D5035AE46C9B}" type="pres">
      <dgm:prSet presAssocID="{87D7705B-E59A-444C-BF84-7A08C47A3B6A}" presName="right_34_2" presStyleLbl="node1" presStyleIdx="1" presStyleCnt="7" custLinFactNeighborX="-7468" custLinFactNeighborY="90010">
        <dgm:presLayoutVars>
          <dgm:bulletEnabled val="1"/>
        </dgm:presLayoutVars>
      </dgm:prSet>
      <dgm:spPr/>
      <dgm:t>
        <a:bodyPr/>
        <a:lstStyle/>
        <a:p>
          <a:endParaRPr lang="tr-TR"/>
        </a:p>
      </dgm:t>
    </dgm:pt>
    <dgm:pt modelId="{404094A1-2AF2-458F-B755-59F9964AAD35}" type="pres">
      <dgm:prSet presAssocID="{87D7705B-E59A-444C-BF84-7A08C47A3B6A}" presName="right_34_3" presStyleLbl="node1" presStyleIdx="2" presStyleCnt="7" custLinFactX="-187299" custLinFactNeighborX="-200000" custLinFactNeighborY="-58690">
        <dgm:presLayoutVars>
          <dgm:bulletEnabled val="1"/>
        </dgm:presLayoutVars>
      </dgm:prSet>
      <dgm:spPr/>
      <dgm:t>
        <a:bodyPr/>
        <a:lstStyle/>
        <a:p>
          <a:endParaRPr lang="tr-TR"/>
        </a:p>
      </dgm:t>
    </dgm:pt>
    <dgm:pt modelId="{DC99D7EF-140E-462A-AF17-E730B3029EC6}" type="pres">
      <dgm:prSet presAssocID="{87D7705B-E59A-444C-BF84-7A08C47A3B6A}" presName="right_34_4" presStyleLbl="node1" presStyleIdx="3" presStyleCnt="7" custLinFactNeighborX="-6045" custLinFactNeighborY="80775">
        <dgm:presLayoutVars>
          <dgm:bulletEnabled val="1"/>
        </dgm:presLayoutVars>
      </dgm:prSet>
      <dgm:spPr/>
      <dgm:t>
        <a:bodyPr/>
        <a:lstStyle/>
        <a:p>
          <a:endParaRPr lang="tr-TR"/>
        </a:p>
      </dgm:t>
    </dgm:pt>
    <dgm:pt modelId="{F6480970-000E-4998-82F3-EE92E7E34630}" type="pres">
      <dgm:prSet presAssocID="{87D7705B-E59A-444C-BF84-7A08C47A3B6A}" presName="left_34_1" presStyleLbl="node1" presStyleIdx="4" presStyleCnt="7">
        <dgm:presLayoutVars>
          <dgm:bulletEnabled val="1"/>
        </dgm:presLayoutVars>
      </dgm:prSet>
      <dgm:spPr/>
      <dgm:t>
        <a:bodyPr/>
        <a:lstStyle/>
        <a:p>
          <a:endParaRPr lang="tr-TR"/>
        </a:p>
      </dgm:t>
    </dgm:pt>
    <dgm:pt modelId="{6E568A40-07C8-4001-820B-BF69329092BE}" type="pres">
      <dgm:prSet presAssocID="{87D7705B-E59A-444C-BF84-7A08C47A3B6A}" presName="left_34_2" presStyleLbl="node1" presStyleIdx="5" presStyleCnt="7">
        <dgm:presLayoutVars>
          <dgm:bulletEnabled val="1"/>
        </dgm:presLayoutVars>
      </dgm:prSet>
      <dgm:spPr/>
      <dgm:t>
        <a:bodyPr/>
        <a:lstStyle/>
        <a:p>
          <a:endParaRPr lang="tr-TR"/>
        </a:p>
      </dgm:t>
    </dgm:pt>
    <dgm:pt modelId="{5A09A847-27E5-4BDF-B64B-125929921B26}" type="pres">
      <dgm:prSet presAssocID="{87D7705B-E59A-444C-BF84-7A08C47A3B6A}" presName="left_34_3" presStyleLbl="node1" presStyleIdx="6" presStyleCnt="7">
        <dgm:presLayoutVars>
          <dgm:bulletEnabled val="1"/>
        </dgm:presLayoutVars>
      </dgm:prSet>
      <dgm:spPr/>
      <dgm:t>
        <a:bodyPr/>
        <a:lstStyle/>
        <a:p>
          <a:endParaRPr lang="tr-TR"/>
        </a:p>
      </dgm:t>
    </dgm:pt>
  </dgm:ptLst>
  <dgm:cxnLst>
    <dgm:cxn modelId="{62ED9F44-237C-4A17-A70A-D6F9A40B88A4}" srcId="{5FEA346A-165F-423C-BF9E-0E1424A90D3C}" destId="{A7DA9532-692B-4C5F-BB8F-63E8F896023B}" srcOrd="0" destOrd="0" parTransId="{C88A4891-0D3C-4CF0-B0F1-F9BF7F265FD0}" sibTransId="{F4915D71-886F-472E-8E8B-6D1FC480FD99}"/>
    <dgm:cxn modelId="{178700A1-0AD8-484D-AA54-6CCEDDAF348B}" srcId="{87D7705B-E59A-444C-BF84-7A08C47A3B6A}" destId="{98B3028A-5747-4CBC-9DE4-C833725B8134}" srcOrd="0" destOrd="0" parTransId="{798E4318-DAC8-4215-A368-E72C7A48CA47}" sibTransId="{169C3C11-625B-4EB5-A2DA-3066B2396425}"/>
    <dgm:cxn modelId="{ABCCBBF1-04E2-49D9-B00D-365B07B952F0}" type="presOf" srcId="{87D7705B-E59A-444C-BF84-7A08C47A3B6A}" destId="{D50243C3-72E9-4F8E-B43B-74929B037220}" srcOrd="0" destOrd="0" presId="urn:microsoft.com/office/officeart/2005/8/layout/balance1"/>
    <dgm:cxn modelId="{8E3DB287-509C-4241-977D-5B6B9A1ABDDA}" srcId="{98B3028A-5747-4CBC-9DE4-C833725B8134}" destId="{052F6E60-97AA-4B28-9816-7436E9B44959}" srcOrd="1" destOrd="0" parTransId="{B3B4D7FD-9694-4CE5-B86B-FED1FE45A149}" sibTransId="{8CA28BB1-6CC0-42B4-8E28-54F38271F589}"/>
    <dgm:cxn modelId="{4604C4D7-55E7-489C-A3AF-2C1E3A246525}" type="presOf" srcId="{98B3028A-5747-4CBC-9DE4-C833725B8134}" destId="{23A815A2-AC74-4DC9-88D9-5287216A2834}" srcOrd="0" destOrd="0" presId="urn:microsoft.com/office/officeart/2005/8/layout/balance1"/>
    <dgm:cxn modelId="{6AC129D3-6A3A-4BDC-A352-021A548761CA}" type="presOf" srcId="{6D69B3C5-D686-47F4-8C92-FAC4670B8D3A}" destId="{09855AC4-E54B-4AAD-A5D0-D5035AE46C9B}" srcOrd="0" destOrd="0" presId="urn:microsoft.com/office/officeart/2005/8/layout/balance1"/>
    <dgm:cxn modelId="{D532178F-7064-46C0-B6F7-0C338F2D0F6F}" srcId="{5FEA346A-165F-423C-BF9E-0E1424A90D3C}" destId="{6D69B3C5-D686-47F4-8C92-FAC4670B8D3A}" srcOrd="1" destOrd="0" parTransId="{5024B8A1-B9E7-4416-BC77-B8486D40167E}" sibTransId="{52532B79-176D-43EC-99F6-ECEDAC140FB7}"/>
    <dgm:cxn modelId="{F82DB1ED-A9F0-41D8-9C6D-2917D5078D63}" srcId="{98B3028A-5747-4CBC-9DE4-C833725B8134}" destId="{8CCAC642-B620-4482-BB59-EC9DADB9FD8E}" srcOrd="0" destOrd="0" parTransId="{05C8EEBF-C833-4D4A-B961-6DA0B95FB3F4}" sibTransId="{3F5B98B0-2318-4DFC-8374-F2075E1D20A6}"/>
    <dgm:cxn modelId="{0B165AF4-C33C-4599-B3A3-25B495832E9D}" srcId="{87D7705B-E59A-444C-BF84-7A08C47A3B6A}" destId="{B9578B95-04A1-4764-94E0-5EB9A38F5967}" srcOrd="2" destOrd="0" parTransId="{03E53B55-AA70-48B7-9DC9-383F0B635699}" sibTransId="{356D777E-FA46-4D92-A0BA-3F96EB1F6E2B}"/>
    <dgm:cxn modelId="{87F9F82E-13A8-4242-AE07-A321F7CBDEB1}" srcId="{5FEA346A-165F-423C-BF9E-0E1424A90D3C}" destId="{00B17E47-6C3B-4095-843B-79B41AC198F8}" srcOrd="2" destOrd="0" parTransId="{9F9914F2-5B58-4617-893D-BBE77535388C}" sibTransId="{9934D921-E16E-4A43-A5C8-A7018CEBABEC}"/>
    <dgm:cxn modelId="{35E14F37-0AED-46FC-982F-7CCA9B2F7B4B}" type="presOf" srcId="{00B17E47-6C3B-4095-843B-79B41AC198F8}" destId="{404094A1-2AF2-458F-B755-59F9964AAD35}" srcOrd="0" destOrd="0" presId="urn:microsoft.com/office/officeart/2005/8/layout/balance1"/>
    <dgm:cxn modelId="{C1D978D6-DA53-461B-A6DF-24672AF16376}" type="presOf" srcId="{5FEA346A-165F-423C-BF9E-0E1424A90D3C}" destId="{121C4072-CF37-44D9-9AB7-4C4A4287307B}" srcOrd="0" destOrd="0" presId="urn:microsoft.com/office/officeart/2005/8/layout/balance1"/>
    <dgm:cxn modelId="{7187FF2C-FCD2-4D91-A477-080A0FFE3F8A}" srcId="{98B3028A-5747-4CBC-9DE4-C833725B8134}" destId="{EB70EAA6-8CF5-4AFB-A64E-7488EE9379A4}" srcOrd="2" destOrd="0" parTransId="{12CED953-7749-41F8-8127-B1A43D1D133D}" sibTransId="{346A8F3D-A74A-4946-97E1-077CD136A4AC}"/>
    <dgm:cxn modelId="{A053CC0B-055B-46B9-B297-87094323162C}" srcId="{5FEA346A-165F-423C-BF9E-0E1424A90D3C}" destId="{261305E7-FAC6-4D72-9117-156E55E49E35}" srcOrd="3" destOrd="0" parTransId="{1B773E12-5EDA-4BEA-8EFF-A7008851C395}" sibTransId="{F1960E81-3AE1-4A71-8CC7-BAE9A22B51A9}"/>
    <dgm:cxn modelId="{FBBF38E3-954B-4A17-BA09-01C0F713E3CF}" type="presOf" srcId="{EB70EAA6-8CF5-4AFB-A64E-7488EE9379A4}" destId="{5A09A847-27E5-4BDF-B64B-125929921B26}" srcOrd="0" destOrd="0" presId="urn:microsoft.com/office/officeart/2005/8/layout/balance1"/>
    <dgm:cxn modelId="{D5959137-D632-4F6F-A970-0A1F62F46C6C}" type="presOf" srcId="{8CCAC642-B620-4482-BB59-EC9DADB9FD8E}" destId="{F6480970-000E-4998-82F3-EE92E7E34630}" srcOrd="0" destOrd="0" presId="urn:microsoft.com/office/officeart/2005/8/layout/balance1"/>
    <dgm:cxn modelId="{CF4138FB-34E4-4B43-8E7A-D77BCC9B7638}" type="presOf" srcId="{261305E7-FAC6-4D72-9117-156E55E49E35}" destId="{DC99D7EF-140E-462A-AF17-E730B3029EC6}" srcOrd="0" destOrd="0" presId="urn:microsoft.com/office/officeart/2005/8/layout/balance1"/>
    <dgm:cxn modelId="{663FF840-2C6E-4830-90F8-81529D30B7A8}" type="presOf" srcId="{052F6E60-97AA-4B28-9816-7436E9B44959}" destId="{6E568A40-07C8-4001-820B-BF69329092BE}" srcOrd="0" destOrd="0" presId="urn:microsoft.com/office/officeart/2005/8/layout/balance1"/>
    <dgm:cxn modelId="{F802F0AB-C7F9-4B2E-8CB0-91B30AE2D1FE}" srcId="{87D7705B-E59A-444C-BF84-7A08C47A3B6A}" destId="{2810DD72-0FE5-46A4-B55F-0EF45F825C80}" srcOrd="3" destOrd="0" parTransId="{7A8121C3-6C39-472E-9200-AE26F4E165CC}" sibTransId="{E0C9960D-4820-4E0A-B360-57D1E51F62C9}"/>
    <dgm:cxn modelId="{0C8CB393-C7F6-4B5B-A3BE-BE81CE704D04}" srcId="{87D7705B-E59A-444C-BF84-7A08C47A3B6A}" destId="{5FEA346A-165F-423C-BF9E-0E1424A90D3C}" srcOrd="1" destOrd="0" parTransId="{BDA08C7D-494B-4FF1-81D7-41E4A8E99EF5}" sibTransId="{F689FF63-58D1-4153-B243-98464E237EF5}"/>
    <dgm:cxn modelId="{7AF632DA-AE62-4FF5-BFBC-E654127824CA}" type="presOf" srcId="{A7DA9532-692B-4C5F-BB8F-63E8F896023B}" destId="{F65BEE7C-980E-4AE0-9BD1-04E7962F0CF5}" srcOrd="0" destOrd="0" presId="urn:microsoft.com/office/officeart/2005/8/layout/balance1"/>
    <dgm:cxn modelId="{860CBBB6-46F8-4B86-B2A5-D712CFF21057}" type="presParOf" srcId="{D50243C3-72E9-4F8E-B43B-74929B037220}" destId="{9D07C74E-51C2-4E5B-B606-9E309367246B}" srcOrd="0" destOrd="0" presId="urn:microsoft.com/office/officeart/2005/8/layout/balance1"/>
    <dgm:cxn modelId="{985C431C-07C3-46B3-9C83-2D41999FB599}" type="presParOf" srcId="{D50243C3-72E9-4F8E-B43B-74929B037220}" destId="{51D90455-0CDE-416E-888E-06AD85A1F796}" srcOrd="1" destOrd="0" presId="urn:microsoft.com/office/officeart/2005/8/layout/balance1"/>
    <dgm:cxn modelId="{DC15A67A-34B1-4408-BB89-0489A36871C7}" type="presParOf" srcId="{51D90455-0CDE-416E-888E-06AD85A1F796}" destId="{23A815A2-AC74-4DC9-88D9-5287216A2834}" srcOrd="0" destOrd="0" presId="urn:microsoft.com/office/officeart/2005/8/layout/balance1"/>
    <dgm:cxn modelId="{2DEAF211-70C2-48B5-A7C5-BC87974C35A8}" type="presParOf" srcId="{51D90455-0CDE-416E-888E-06AD85A1F796}" destId="{121C4072-CF37-44D9-9AB7-4C4A4287307B}" srcOrd="1" destOrd="0" presId="urn:microsoft.com/office/officeart/2005/8/layout/balance1"/>
    <dgm:cxn modelId="{34EA4F57-F300-4FA9-8F43-824CE51AE07D}" type="presParOf" srcId="{D50243C3-72E9-4F8E-B43B-74929B037220}" destId="{046D0CB7-6F9B-468D-A5F1-D8C9AD22142F}" srcOrd="2" destOrd="0" presId="urn:microsoft.com/office/officeart/2005/8/layout/balance1"/>
    <dgm:cxn modelId="{44FC0B27-539A-45E7-B8DF-73B8A3F6A43B}" type="presParOf" srcId="{046D0CB7-6F9B-468D-A5F1-D8C9AD22142F}" destId="{83555AB5-AA7E-4C69-AFA3-EC5FB0154CC3}" srcOrd="0" destOrd="0" presId="urn:microsoft.com/office/officeart/2005/8/layout/balance1"/>
    <dgm:cxn modelId="{86AA5169-4665-4879-AA6C-0BFC1BD4EBCE}" type="presParOf" srcId="{046D0CB7-6F9B-468D-A5F1-D8C9AD22142F}" destId="{952A8823-EE76-437C-811F-F5CA9DF327E7}" srcOrd="1" destOrd="0" presId="urn:microsoft.com/office/officeart/2005/8/layout/balance1"/>
    <dgm:cxn modelId="{716789D8-F18C-4ADE-8619-36B3422D130D}" type="presParOf" srcId="{046D0CB7-6F9B-468D-A5F1-D8C9AD22142F}" destId="{C0D09661-48AE-4B88-ACD3-FD95A0D93C8F}" srcOrd="2" destOrd="0" presId="urn:microsoft.com/office/officeart/2005/8/layout/balance1"/>
    <dgm:cxn modelId="{3DDA86F4-54E8-4B3B-98EE-8EA6CD7C453C}" type="presParOf" srcId="{046D0CB7-6F9B-468D-A5F1-D8C9AD22142F}" destId="{F65BEE7C-980E-4AE0-9BD1-04E7962F0CF5}" srcOrd="3" destOrd="0" presId="urn:microsoft.com/office/officeart/2005/8/layout/balance1"/>
    <dgm:cxn modelId="{066B606B-6762-41BE-B5A3-CE21619C2BB0}" type="presParOf" srcId="{046D0CB7-6F9B-468D-A5F1-D8C9AD22142F}" destId="{09855AC4-E54B-4AAD-A5D0-D5035AE46C9B}" srcOrd="4" destOrd="0" presId="urn:microsoft.com/office/officeart/2005/8/layout/balance1"/>
    <dgm:cxn modelId="{DFF7243F-FBCA-4F87-A753-0913835FEE09}" type="presParOf" srcId="{046D0CB7-6F9B-468D-A5F1-D8C9AD22142F}" destId="{404094A1-2AF2-458F-B755-59F9964AAD35}" srcOrd="5" destOrd="0" presId="urn:microsoft.com/office/officeart/2005/8/layout/balance1"/>
    <dgm:cxn modelId="{E4C7CE1E-1C96-4B8C-9272-0241C5E6AEB4}" type="presParOf" srcId="{046D0CB7-6F9B-468D-A5F1-D8C9AD22142F}" destId="{DC99D7EF-140E-462A-AF17-E730B3029EC6}" srcOrd="6" destOrd="0" presId="urn:microsoft.com/office/officeart/2005/8/layout/balance1"/>
    <dgm:cxn modelId="{C9E0100F-CCC7-4EAF-8D51-AFCE0FD86E3D}" type="presParOf" srcId="{046D0CB7-6F9B-468D-A5F1-D8C9AD22142F}" destId="{F6480970-000E-4998-82F3-EE92E7E34630}" srcOrd="7" destOrd="0" presId="urn:microsoft.com/office/officeart/2005/8/layout/balance1"/>
    <dgm:cxn modelId="{DE692786-FA27-48DA-BBD1-BEB4708B9534}" type="presParOf" srcId="{046D0CB7-6F9B-468D-A5F1-D8C9AD22142F}" destId="{6E568A40-07C8-4001-820B-BF69329092BE}" srcOrd="8" destOrd="0" presId="urn:microsoft.com/office/officeart/2005/8/layout/balance1"/>
    <dgm:cxn modelId="{C81253F3-BF93-47FE-A400-E8C86B915F26}" type="presParOf" srcId="{046D0CB7-6F9B-468D-A5F1-D8C9AD22142F}" destId="{5A09A847-27E5-4BDF-B64B-125929921B26}" srcOrd="9"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939ACF-598F-462C-BE2D-B11EDC7CEB21}" type="doc">
      <dgm:prSet loTypeId="urn:microsoft.com/office/officeart/2005/8/layout/hList7" loCatId="relationship" qsTypeId="urn:microsoft.com/office/officeart/2005/8/quickstyle/simple1" qsCatId="simple" csTypeId="urn:microsoft.com/office/officeart/2005/8/colors/colorful2" csCatId="colorful" phldr="1"/>
      <dgm:spPr/>
    </dgm:pt>
    <dgm:pt modelId="{647AD4AE-2702-4464-A71F-7C8D63F18613}">
      <dgm:prSet phldrT="[Metin]"/>
      <dgm:spPr/>
      <dgm:t>
        <a:bodyPr/>
        <a:lstStyle/>
        <a:p>
          <a:endParaRPr lang="tr-TR" dirty="0" smtClean="0">
            <a:solidFill>
              <a:schemeClr val="tx1"/>
            </a:solidFill>
          </a:endParaRPr>
        </a:p>
        <a:p>
          <a:r>
            <a:rPr lang="tr-TR" dirty="0" smtClean="0">
              <a:solidFill>
                <a:schemeClr val="tx1"/>
              </a:solidFill>
            </a:rPr>
            <a:t>Uykunuza Özen Gösterin.</a:t>
          </a:r>
        </a:p>
        <a:p>
          <a:endParaRPr lang="tr-TR" dirty="0">
            <a:solidFill>
              <a:schemeClr val="tx1"/>
            </a:solidFill>
          </a:endParaRPr>
        </a:p>
      </dgm:t>
    </dgm:pt>
    <dgm:pt modelId="{8A92773E-342A-4D69-BF84-94D539176EB1}" type="parTrans" cxnId="{70B885F3-33F9-409E-8325-1EE0E6A04D9C}">
      <dgm:prSet/>
      <dgm:spPr/>
      <dgm:t>
        <a:bodyPr/>
        <a:lstStyle/>
        <a:p>
          <a:endParaRPr lang="tr-TR">
            <a:solidFill>
              <a:schemeClr val="tx1"/>
            </a:solidFill>
          </a:endParaRPr>
        </a:p>
      </dgm:t>
    </dgm:pt>
    <dgm:pt modelId="{9C5A5327-20A9-40A4-8838-FD3A538DB586}" type="sibTrans" cxnId="{70B885F3-33F9-409E-8325-1EE0E6A04D9C}">
      <dgm:prSet/>
      <dgm:spPr/>
      <dgm:t>
        <a:bodyPr/>
        <a:lstStyle/>
        <a:p>
          <a:endParaRPr lang="tr-TR">
            <a:solidFill>
              <a:schemeClr val="tx1"/>
            </a:solidFill>
          </a:endParaRPr>
        </a:p>
      </dgm:t>
    </dgm:pt>
    <dgm:pt modelId="{0D25C014-ADCA-4E98-A745-8BC5B7B10D77}">
      <dgm:prSet phldrT="[Metin]"/>
      <dgm:spPr/>
      <dgm:t>
        <a:bodyPr/>
        <a:lstStyle/>
        <a:p>
          <a:r>
            <a:rPr lang="tr-TR" dirty="0" smtClean="0">
              <a:solidFill>
                <a:schemeClr val="tx1"/>
              </a:solidFill>
            </a:rPr>
            <a:t>Beslenmenize Dikkat Edin. </a:t>
          </a:r>
          <a:endParaRPr lang="tr-TR" dirty="0">
            <a:solidFill>
              <a:schemeClr val="tx1"/>
            </a:solidFill>
          </a:endParaRPr>
        </a:p>
      </dgm:t>
    </dgm:pt>
    <dgm:pt modelId="{4CD5EE3A-4462-40E3-AEE5-C3BF7875F4A8}" type="parTrans" cxnId="{40B9DA21-30FF-4FD5-ADF9-65ED1BCAF7F9}">
      <dgm:prSet/>
      <dgm:spPr/>
      <dgm:t>
        <a:bodyPr/>
        <a:lstStyle/>
        <a:p>
          <a:endParaRPr lang="tr-TR">
            <a:solidFill>
              <a:schemeClr val="tx1"/>
            </a:solidFill>
          </a:endParaRPr>
        </a:p>
      </dgm:t>
    </dgm:pt>
    <dgm:pt modelId="{CD7F8DAC-9CE1-420F-AD38-5749D35C126F}" type="sibTrans" cxnId="{40B9DA21-30FF-4FD5-ADF9-65ED1BCAF7F9}">
      <dgm:prSet/>
      <dgm:spPr/>
      <dgm:t>
        <a:bodyPr/>
        <a:lstStyle/>
        <a:p>
          <a:endParaRPr lang="tr-TR">
            <a:solidFill>
              <a:schemeClr val="tx1"/>
            </a:solidFill>
          </a:endParaRPr>
        </a:p>
      </dgm:t>
    </dgm:pt>
    <dgm:pt modelId="{21BDD16C-8CD9-4F3F-B5D9-2275D9D26DDA}">
      <dgm:prSet phldrT="[Metin]"/>
      <dgm:spPr/>
      <dgm:t>
        <a:bodyPr/>
        <a:lstStyle/>
        <a:p>
          <a:r>
            <a:rPr lang="tr-TR" dirty="0" smtClean="0">
              <a:solidFill>
                <a:schemeClr val="tx1"/>
              </a:solidFill>
            </a:rPr>
            <a:t>Bedeninize Önem Verin.</a:t>
          </a:r>
          <a:endParaRPr lang="tr-TR" dirty="0">
            <a:solidFill>
              <a:schemeClr val="tx1"/>
            </a:solidFill>
          </a:endParaRPr>
        </a:p>
      </dgm:t>
    </dgm:pt>
    <dgm:pt modelId="{8D27DBA6-9EA4-40A5-B017-AFA874AF6411}" type="parTrans" cxnId="{56D0452C-7BF7-4CA9-B8AE-4560ABD862B3}">
      <dgm:prSet/>
      <dgm:spPr/>
      <dgm:t>
        <a:bodyPr/>
        <a:lstStyle/>
        <a:p>
          <a:endParaRPr lang="tr-TR">
            <a:solidFill>
              <a:schemeClr val="tx1"/>
            </a:solidFill>
          </a:endParaRPr>
        </a:p>
      </dgm:t>
    </dgm:pt>
    <dgm:pt modelId="{6EE0D9A1-3168-430D-B074-CC1765439062}" type="sibTrans" cxnId="{56D0452C-7BF7-4CA9-B8AE-4560ABD862B3}">
      <dgm:prSet/>
      <dgm:spPr/>
      <dgm:t>
        <a:bodyPr/>
        <a:lstStyle/>
        <a:p>
          <a:endParaRPr lang="tr-TR">
            <a:solidFill>
              <a:schemeClr val="tx1"/>
            </a:solidFill>
          </a:endParaRPr>
        </a:p>
      </dgm:t>
    </dgm:pt>
    <dgm:pt modelId="{75491BE9-F378-4F9E-942E-BDCE65AE6D98}" type="pres">
      <dgm:prSet presAssocID="{5A939ACF-598F-462C-BE2D-B11EDC7CEB21}" presName="Name0" presStyleCnt="0">
        <dgm:presLayoutVars>
          <dgm:dir/>
          <dgm:resizeHandles val="exact"/>
        </dgm:presLayoutVars>
      </dgm:prSet>
      <dgm:spPr/>
    </dgm:pt>
    <dgm:pt modelId="{E2118EC5-C083-4F00-B59F-59443F7B32A4}" type="pres">
      <dgm:prSet presAssocID="{5A939ACF-598F-462C-BE2D-B11EDC7CEB21}" presName="fgShape" presStyleLbl="fgShp" presStyleIdx="0" presStyleCnt="1"/>
      <dgm:spPr/>
    </dgm:pt>
    <dgm:pt modelId="{E7BE7A6D-5C10-4C17-BD26-2CED29E50797}" type="pres">
      <dgm:prSet presAssocID="{5A939ACF-598F-462C-BE2D-B11EDC7CEB21}" presName="linComp" presStyleCnt="0"/>
      <dgm:spPr/>
    </dgm:pt>
    <dgm:pt modelId="{546D22CE-8930-46F9-9427-14E08159F4B7}" type="pres">
      <dgm:prSet presAssocID="{647AD4AE-2702-4464-A71F-7C8D63F18613}" presName="compNode" presStyleCnt="0"/>
      <dgm:spPr/>
    </dgm:pt>
    <dgm:pt modelId="{2DCC3CF2-4EAF-4FB4-B828-0AE3BFCA89C6}" type="pres">
      <dgm:prSet presAssocID="{647AD4AE-2702-4464-A71F-7C8D63F18613}" presName="bkgdShape" presStyleLbl="node1" presStyleIdx="0" presStyleCnt="3"/>
      <dgm:spPr/>
      <dgm:t>
        <a:bodyPr/>
        <a:lstStyle/>
        <a:p>
          <a:endParaRPr lang="tr-TR"/>
        </a:p>
      </dgm:t>
    </dgm:pt>
    <dgm:pt modelId="{4CEC9568-D712-422D-B400-2F9FB4763926}" type="pres">
      <dgm:prSet presAssocID="{647AD4AE-2702-4464-A71F-7C8D63F18613}" presName="nodeTx" presStyleLbl="node1" presStyleIdx="0" presStyleCnt="3">
        <dgm:presLayoutVars>
          <dgm:bulletEnabled val="1"/>
        </dgm:presLayoutVars>
      </dgm:prSet>
      <dgm:spPr/>
      <dgm:t>
        <a:bodyPr/>
        <a:lstStyle/>
        <a:p>
          <a:endParaRPr lang="tr-TR"/>
        </a:p>
      </dgm:t>
    </dgm:pt>
    <dgm:pt modelId="{E42C0AFD-F195-4E34-88B6-14DABAE155A6}" type="pres">
      <dgm:prSet presAssocID="{647AD4AE-2702-4464-A71F-7C8D63F18613}" presName="invisiNode" presStyleLbl="node1" presStyleIdx="0" presStyleCnt="3"/>
      <dgm:spPr/>
    </dgm:pt>
    <dgm:pt modelId="{F8B70163-A577-458F-AA17-AC1423DD26A9}" type="pres">
      <dgm:prSet presAssocID="{647AD4AE-2702-4464-A71F-7C8D63F18613}" presName="imagNode" presStyleLbl="fgImgPlace1" presStyleIdx="0" presStyleCnt="3" custScaleX="155240" custScaleY="125887"/>
      <dgm:spPr>
        <a:blipFill rotWithShape="1">
          <a:blip xmlns:r="http://schemas.openxmlformats.org/officeDocument/2006/relationships" r:embed="rId1"/>
          <a:stretch>
            <a:fillRect/>
          </a:stretch>
        </a:blipFill>
      </dgm:spPr>
    </dgm:pt>
    <dgm:pt modelId="{DD4518B8-AFDD-46B9-9719-52E30F7AC114}" type="pres">
      <dgm:prSet presAssocID="{9C5A5327-20A9-40A4-8838-FD3A538DB586}" presName="sibTrans" presStyleLbl="sibTrans2D1" presStyleIdx="0" presStyleCnt="0"/>
      <dgm:spPr/>
      <dgm:t>
        <a:bodyPr/>
        <a:lstStyle/>
        <a:p>
          <a:endParaRPr lang="tr-TR"/>
        </a:p>
      </dgm:t>
    </dgm:pt>
    <dgm:pt modelId="{4D56C9BD-B316-4F85-80E5-50D28226647F}" type="pres">
      <dgm:prSet presAssocID="{0D25C014-ADCA-4E98-A745-8BC5B7B10D77}" presName="compNode" presStyleCnt="0"/>
      <dgm:spPr/>
    </dgm:pt>
    <dgm:pt modelId="{A1CD9ADC-35CA-4333-BAFA-C74040C8CE7E}" type="pres">
      <dgm:prSet presAssocID="{0D25C014-ADCA-4E98-A745-8BC5B7B10D77}" presName="bkgdShape" presStyleLbl="node1" presStyleIdx="1" presStyleCnt="3" custLinFactNeighborX="-585" custLinFactNeighborY="-3064"/>
      <dgm:spPr/>
      <dgm:t>
        <a:bodyPr/>
        <a:lstStyle/>
        <a:p>
          <a:endParaRPr lang="tr-TR"/>
        </a:p>
      </dgm:t>
    </dgm:pt>
    <dgm:pt modelId="{FCECF751-6FFF-475E-A487-DD5112B3E589}" type="pres">
      <dgm:prSet presAssocID="{0D25C014-ADCA-4E98-A745-8BC5B7B10D77}" presName="nodeTx" presStyleLbl="node1" presStyleIdx="1" presStyleCnt="3">
        <dgm:presLayoutVars>
          <dgm:bulletEnabled val="1"/>
        </dgm:presLayoutVars>
      </dgm:prSet>
      <dgm:spPr/>
      <dgm:t>
        <a:bodyPr/>
        <a:lstStyle/>
        <a:p>
          <a:endParaRPr lang="tr-TR"/>
        </a:p>
      </dgm:t>
    </dgm:pt>
    <dgm:pt modelId="{FD8A6AF4-211E-41DC-8F41-9D2A5F9EE639}" type="pres">
      <dgm:prSet presAssocID="{0D25C014-ADCA-4E98-A745-8BC5B7B10D77}" presName="invisiNode" presStyleLbl="node1" presStyleIdx="1" presStyleCnt="3"/>
      <dgm:spPr/>
    </dgm:pt>
    <dgm:pt modelId="{7AA910CB-6E0B-4594-BEE9-4B1D6F0B82A8}" type="pres">
      <dgm:prSet presAssocID="{0D25C014-ADCA-4E98-A745-8BC5B7B10D77}" presName="imagNode" presStyleLbl="fgImgPlace1" presStyleIdx="1" presStyleCnt="3" custScaleX="181516" custScaleY="136209"/>
      <dgm:spPr>
        <a:blipFill rotWithShape="1">
          <a:blip xmlns:r="http://schemas.openxmlformats.org/officeDocument/2006/relationships" r:embed="rId2"/>
          <a:stretch>
            <a:fillRect/>
          </a:stretch>
        </a:blipFill>
      </dgm:spPr>
    </dgm:pt>
    <dgm:pt modelId="{1CD0E031-E8E2-4D80-935B-68D44C72504C}" type="pres">
      <dgm:prSet presAssocID="{CD7F8DAC-9CE1-420F-AD38-5749D35C126F}" presName="sibTrans" presStyleLbl="sibTrans2D1" presStyleIdx="0" presStyleCnt="0"/>
      <dgm:spPr/>
      <dgm:t>
        <a:bodyPr/>
        <a:lstStyle/>
        <a:p>
          <a:endParaRPr lang="tr-TR"/>
        </a:p>
      </dgm:t>
    </dgm:pt>
    <dgm:pt modelId="{A70FA086-D32E-49D6-A2EE-21A70CF04143}" type="pres">
      <dgm:prSet presAssocID="{21BDD16C-8CD9-4F3F-B5D9-2275D9D26DDA}" presName="compNode" presStyleCnt="0"/>
      <dgm:spPr/>
    </dgm:pt>
    <dgm:pt modelId="{7F3135FB-F28E-4DD6-BFF0-DA43DA0F7E48}" type="pres">
      <dgm:prSet presAssocID="{21BDD16C-8CD9-4F3F-B5D9-2275D9D26DDA}" presName="bkgdShape" presStyleLbl="node1" presStyleIdx="2" presStyleCnt="3"/>
      <dgm:spPr/>
      <dgm:t>
        <a:bodyPr/>
        <a:lstStyle/>
        <a:p>
          <a:endParaRPr lang="tr-TR"/>
        </a:p>
      </dgm:t>
    </dgm:pt>
    <dgm:pt modelId="{1E5B14E4-B797-465B-A11B-6EA59CF52C70}" type="pres">
      <dgm:prSet presAssocID="{21BDD16C-8CD9-4F3F-B5D9-2275D9D26DDA}" presName="nodeTx" presStyleLbl="node1" presStyleIdx="2" presStyleCnt="3">
        <dgm:presLayoutVars>
          <dgm:bulletEnabled val="1"/>
        </dgm:presLayoutVars>
      </dgm:prSet>
      <dgm:spPr/>
      <dgm:t>
        <a:bodyPr/>
        <a:lstStyle/>
        <a:p>
          <a:endParaRPr lang="tr-TR"/>
        </a:p>
      </dgm:t>
    </dgm:pt>
    <dgm:pt modelId="{617C837E-29E0-46CB-8DAB-939ED751B19D}" type="pres">
      <dgm:prSet presAssocID="{21BDD16C-8CD9-4F3F-B5D9-2275D9D26DDA}" presName="invisiNode" presStyleLbl="node1" presStyleIdx="2" presStyleCnt="3"/>
      <dgm:spPr/>
    </dgm:pt>
    <dgm:pt modelId="{92FF94CB-0897-441E-9AEA-6B19F7F3C4BF}" type="pres">
      <dgm:prSet presAssocID="{21BDD16C-8CD9-4F3F-B5D9-2275D9D26DDA}" presName="imagNode" presStyleLbl="fgImgPlace1" presStyleIdx="2" presStyleCnt="3" custScaleX="158722" custScaleY="136209"/>
      <dgm:spPr>
        <a:blipFill rotWithShape="1">
          <a:blip xmlns:r="http://schemas.openxmlformats.org/officeDocument/2006/relationships" r:embed="rId3"/>
          <a:stretch>
            <a:fillRect/>
          </a:stretch>
        </a:blipFill>
      </dgm:spPr>
    </dgm:pt>
  </dgm:ptLst>
  <dgm:cxnLst>
    <dgm:cxn modelId="{6D5FFE62-39AD-4DC3-B4B1-54D0EE82C366}" type="presOf" srcId="{647AD4AE-2702-4464-A71F-7C8D63F18613}" destId="{2DCC3CF2-4EAF-4FB4-B828-0AE3BFCA89C6}" srcOrd="0" destOrd="0" presId="urn:microsoft.com/office/officeart/2005/8/layout/hList7"/>
    <dgm:cxn modelId="{7434F609-844C-4F32-9F20-0759BE1EEF79}" type="presOf" srcId="{21BDD16C-8CD9-4F3F-B5D9-2275D9D26DDA}" destId="{7F3135FB-F28E-4DD6-BFF0-DA43DA0F7E48}" srcOrd="0" destOrd="0" presId="urn:microsoft.com/office/officeart/2005/8/layout/hList7"/>
    <dgm:cxn modelId="{8F20C1F4-7BA7-4BF3-AADF-7A2E08FB9886}" type="presOf" srcId="{CD7F8DAC-9CE1-420F-AD38-5749D35C126F}" destId="{1CD0E031-E8E2-4D80-935B-68D44C72504C}" srcOrd="0" destOrd="0" presId="urn:microsoft.com/office/officeart/2005/8/layout/hList7"/>
    <dgm:cxn modelId="{EC1371C0-C6F1-46CC-9AFA-C5F73932D7FB}" type="presOf" srcId="{647AD4AE-2702-4464-A71F-7C8D63F18613}" destId="{4CEC9568-D712-422D-B400-2F9FB4763926}" srcOrd="1" destOrd="0" presId="urn:microsoft.com/office/officeart/2005/8/layout/hList7"/>
    <dgm:cxn modelId="{29392F45-84E0-4BF1-8E0E-ED4635D3E73E}" type="presOf" srcId="{0D25C014-ADCA-4E98-A745-8BC5B7B10D77}" destId="{A1CD9ADC-35CA-4333-BAFA-C74040C8CE7E}" srcOrd="0" destOrd="0" presId="urn:microsoft.com/office/officeart/2005/8/layout/hList7"/>
    <dgm:cxn modelId="{56D0452C-7BF7-4CA9-B8AE-4560ABD862B3}" srcId="{5A939ACF-598F-462C-BE2D-B11EDC7CEB21}" destId="{21BDD16C-8CD9-4F3F-B5D9-2275D9D26DDA}" srcOrd="2" destOrd="0" parTransId="{8D27DBA6-9EA4-40A5-B017-AFA874AF6411}" sibTransId="{6EE0D9A1-3168-430D-B074-CC1765439062}"/>
    <dgm:cxn modelId="{240DFBC1-5DA3-4380-BE28-22049B5F7B3B}" type="presOf" srcId="{5A939ACF-598F-462C-BE2D-B11EDC7CEB21}" destId="{75491BE9-F378-4F9E-942E-BDCE65AE6D98}" srcOrd="0" destOrd="0" presId="urn:microsoft.com/office/officeart/2005/8/layout/hList7"/>
    <dgm:cxn modelId="{8A4C0060-1B06-4F97-ABB0-3B149F97936C}" type="presOf" srcId="{0D25C014-ADCA-4E98-A745-8BC5B7B10D77}" destId="{FCECF751-6FFF-475E-A487-DD5112B3E589}" srcOrd="1" destOrd="0" presId="urn:microsoft.com/office/officeart/2005/8/layout/hList7"/>
    <dgm:cxn modelId="{C7B9C8A1-0D2C-4D96-B180-7C7A36154BA9}" type="presOf" srcId="{21BDD16C-8CD9-4F3F-B5D9-2275D9D26DDA}" destId="{1E5B14E4-B797-465B-A11B-6EA59CF52C70}" srcOrd="1" destOrd="0" presId="urn:microsoft.com/office/officeart/2005/8/layout/hList7"/>
    <dgm:cxn modelId="{70B885F3-33F9-409E-8325-1EE0E6A04D9C}" srcId="{5A939ACF-598F-462C-BE2D-B11EDC7CEB21}" destId="{647AD4AE-2702-4464-A71F-7C8D63F18613}" srcOrd="0" destOrd="0" parTransId="{8A92773E-342A-4D69-BF84-94D539176EB1}" sibTransId="{9C5A5327-20A9-40A4-8838-FD3A538DB586}"/>
    <dgm:cxn modelId="{3921237E-B0E8-4FBD-9623-5F3DFC9F1AEB}" type="presOf" srcId="{9C5A5327-20A9-40A4-8838-FD3A538DB586}" destId="{DD4518B8-AFDD-46B9-9719-52E30F7AC114}" srcOrd="0" destOrd="0" presId="urn:microsoft.com/office/officeart/2005/8/layout/hList7"/>
    <dgm:cxn modelId="{40B9DA21-30FF-4FD5-ADF9-65ED1BCAF7F9}" srcId="{5A939ACF-598F-462C-BE2D-B11EDC7CEB21}" destId="{0D25C014-ADCA-4E98-A745-8BC5B7B10D77}" srcOrd="1" destOrd="0" parTransId="{4CD5EE3A-4462-40E3-AEE5-C3BF7875F4A8}" sibTransId="{CD7F8DAC-9CE1-420F-AD38-5749D35C126F}"/>
    <dgm:cxn modelId="{4458C7C8-3E6D-4193-8C90-AF2DB7E7EE58}" type="presParOf" srcId="{75491BE9-F378-4F9E-942E-BDCE65AE6D98}" destId="{E2118EC5-C083-4F00-B59F-59443F7B32A4}" srcOrd="0" destOrd="0" presId="urn:microsoft.com/office/officeart/2005/8/layout/hList7"/>
    <dgm:cxn modelId="{B12686F5-2424-4305-8727-F53CE72CCE77}" type="presParOf" srcId="{75491BE9-F378-4F9E-942E-BDCE65AE6D98}" destId="{E7BE7A6D-5C10-4C17-BD26-2CED29E50797}" srcOrd="1" destOrd="0" presId="urn:microsoft.com/office/officeart/2005/8/layout/hList7"/>
    <dgm:cxn modelId="{45F2EFB0-3B83-4220-9F58-EB5CD5CF2EB1}" type="presParOf" srcId="{E7BE7A6D-5C10-4C17-BD26-2CED29E50797}" destId="{546D22CE-8930-46F9-9427-14E08159F4B7}" srcOrd="0" destOrd="0" presId="urn:microsoft.com/office/officeart/2005/8/layout/hList7"/>
    <dgm:cxn modelId="{F647060F-C502-497D-BCD6-302FC0183D1F}" type="presParOf" srcId="{546D22CE-8930-46F9-9427-14E08159F4B7}" destId="{2DCC3CF2-4EAF-4FB4-B828-0AE3BFCA89C6}" srcOrd="0" destOrd="0" presId="urn:microsoft.com/office/officeart/2005/8/layout/hList7"/>
    <dgm:cxn modelId="{9265F440-D4A8-4585-89CA-B95F051649E4}" type="presParOf" srcId="{546D22CE-8930-46F9-9427-14E08159F4B7}" destId="{4CEC9568-D712-422D-B400-2F9FB4763926}" srcOrd="1" destOrd="0" presId="urn:microsoft.com/office/officeart/2005/8/layout/hList7"/>
    <dgm:cxn modelId="{DF5002B7-F989-4C62-AFB8-FBB48ED62351}" type="presParOf" srcId="{546D22CE-8930-46F9-9427-14E08159F4B7}" destId="{E42C0AFD-F195-4E34-88B6-14DABAE155A6}" srcOrd="2" destOrd="0" presId="urn:microsoft.com/office/officeart/2005/8/layout/hList7"/>
    <dgm:cxn modelId="{6A966F5D-B28E-4E81-8B0B-FC2BEBD45F0B}" type="presParOf" srcId="{546D22CE-8930-46F9-9427-14E08159F4B7}" destId="{F8B70163-A577-458F-AA17-AC1423DD26A9}" srcOrd="3" destOrd="0" presId="urn:microsoft.com/office/officeart/2005/8/layout/hList7"/>
    <dgm:cxn modelId="{FD0C1468-B324-4E0D-B367-8D31F5A2AA4C}" type="presParOf" srcId="{E7BE7A6D-5C10-4C17-BD26-2CED29E50797}" destId="{DD4518B8-AFDD-46B9-9719-52E30F7AC114}" srcOrd="1" destOrd="0" presId="urn:microsoft.com/office/officeart/2005/8/layout/hList7"/>
    <dgm:cxn modelId="{F3927B42-708B-4922-99D4-07B6014610CE}" type="presParOf" srcId="{E7BE7A6D-5C10-4C17-BD26-2CED29E50797}" destId="{4D56C9BD-B316-4F85-80E5-50D28226647F}" srcOrd="2" destOrd="0" presId="urn:microsoft.com/office/officeart/2005/8/layout/hList7"/>
    <dgm:cxn modelId="{201F1C20-6531-4B12-BAA0-D5352B258C6D}" type="presParOf" srcId="{4D56C9BD-B316-4F85-80E5-50D28226647F}" destId="{A1CD9ADC-35CA-4333-BAFA-C74040C8CE7E}" srcOrd="0" destOrd="0" presId="urn:microsoft.com/office/officeart/2005/8/layout/hList7"/>
    <dgm:cxn modelId="{909A9BB1-D448-4CF1-90AF-31EA8F10D148}" type="presParOf" srcId="{4D56C9BD-B316-4F85-80E5-50D28226647F}" destId="{FCECF751-6FFF-475E-A487-DD5112B3E589}" srcOrd="1" destOrd="0" presId="urn:microsoft.com/office/officeart/2005/8/layout/hList7"/>
    <dgm:cxn modelId="{DA375E53-EED2-42E0-8FBD-AA8B303ACF03}" type="presParOf" srcId="{4D56C9BD-B316-4F85-80E5-50D28226647F}" destId="{FD8A6AF4-211E-41DC-8F41-9D2A5F9EE639}" srcOrd="2" destOrd="0" presId="urn:microsoft.com/office/officeart/2005/8/layout/hList7"/>
    <dgm:cxn modelId="{033EE44D-28CF-49D6-A5A6-300F8C06B727}" type="presParOf" srcId="{4D56C9BD-B316-4F85-80E5-50D28226647F}" destId="{7AA910CB-6E0B-4594-BEE9-4B1D6F0B82A8}" srcOrd="3" destOrd="0" presId="urn:microsoft.com/office/officeart/2005/8/layout/hList7"/>
    <dgm:cxn modelId="{1159D849-20C4-468A-BB43-F2964486AF3B}" type="presParOf" srcId="{E7BE7A6D-5C10-4C17-BD26-2CED29E50797}" destId="{1CD0E031-E8E2-4D80-935B-68D44C72504C}" srcOrd="3" destOrd="0" presId="urn:microsoft.com/office/officeart/2005/8/layout/hList7"/>
    <dgm:cxn modelId="{59A8B061-2A67-4EBB-9944-6BDCA5D58DE8}" type="presParOf" srcId="{E7BE7A6D-5C10-4C17-BD26-2CED29E50797}" destId="{A70FA086-D32E-49D6-A2EE-21A70CF04143}" srcOrd="4" destOrd="0" presId="urn:microsoft.com/office/officeart/2005/8/layout/hList7"/>
    <dgm:cxn modelId="{C4DD774B-01F2-43AA-A21E-353E2CBC9F8F}" type="presParOf" srcId="{A70FA086-D32E-49D6-A2EE-21A70CF04143}" destId="{7F3135FB-F28E-4DD6-BFF0-DA43DA0F7E48}" srcOrd="0" destOrd="0" presId="urn:microsoft.com/office/officeart/2005/8/layout/hList7"/>
    <dgm:cxn modelId="{C399980E-0AF5-4229-B3A5-651A299404CA}" type="presParOf" srcId="{A70FA086-D32E-49D6-A2EE-21A70CF04143}" destId="{1E5B14E4-B797-465B-A11B-6EA59CF52C70}" srcOrd="1" destOrd="0" presId="urn:microsoft.com/office/officeart/2005/8/layout/hList7"/>
    <dgm:cxn modelId="{739A8C8C-33F6-4B2C-B46B-8523351E6A72}" type="presParOf" srcId="{A70FA086-D32E-49D6-A2EE-21A70CF04143}" destId="{617C837E-29E0-46CB-8DAB-939ED751B19D}" srcOrd="2" destOrd="0" presId="urn:microsoft.com/office/officeart/2005/8/layout/hList7"/>
    <dgm:cxn modelId="{A0FD1552-58A9-4AF0-A037-182678FA8731}" type="presParOf" srcId="{A70FA086-D32E-49D6-A2EE-21A70CF04143}" destId="{92FF94CB-0897-441E-9AEA-6B19F7F3C4BF}"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DD52D-060E-498A-9B9A-80AE6C835C88}">
      <dsp:nvSpPr>
        <dsp:cNvPr id="0" name=""/>
        <dsp:cNvSpPr/>
      </dsp:nvSpPr>
      <dsp:spPr>
        <a:xfrm rot="5400000">
          <a:off x="-104215" y="104215"/>
          <a:ext cx="694769" cy="486338"/>
        </a:xfrm>
        <a:prstGeom prst="chevron">
          <a:avLst/>
        </a:prstGeom>
        <a:solidFill>
          <a:srgbClr val="FF505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1</a:t>
          </a:r>
          <a:endParaRPr lang="tr-TR" sz="1300" kern="1200" dirty="0"/>
        </a:p>
      </dsp:txBody>
      <dsp:txXfrm rot="-5400000">
        <a:off x="1" y="243168"/>
        <a:ext cx="486338" cy="208431"/>
      </dsp:txXfrm>
    </dsp:sp>
    <dsp:sp modelId="{918E4041-54E5-4064-8C60-F44417CC80E8}">
      <dsp:nvSpPr>
        <dsp:cNvPr id="0" name=""/>
        <dsp:cNvSpPr/>
      </dsp:nvSpPr>
      <dsp:spPr>
        <a:xfrm rot="5400000">
          <a:off x="5275169" y="-4758636"/>
          <a:ext cx="451600" cy="10029261"/>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t>Kaygı nedir?</a:t>
          </a:r>
          <a:endParaRPr lang="tr-TR" sz="2600" kern="1200" dirty="0"/>
        </a:p>
      </dsp:txBody>
      <dsp:txXfrm rot="-5400000">
        <a:off x="486339" y="52239"/>
        <a:ext cx="10007216" cy="407510"/>
      </dsp:txXfrm>
    </dsp:sp>
    <dsp:sp modelId="{E37A85F2-92BC-453D-8B23-3081907BE537}">
      <dsp:nvSpPr>
        <dsp:cNvPr id="0" name=""/>
        <dsp:cNvSpPr/>
      </dsp:nvSpPr>
      <dsp:spPr>
        <a:xfrm rot="5400000">
          <a:off x="-104215" y="714023"/>
          <a:ext cx="694769" cy="486338"/>
        </a:xfrm>
        <a:prstGeom prst="chevron">
          <a:avLst/>
        </a:prstGeom>
        <a:solidFill>
          <a:srgbClr val="FF505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2</a:t>
          </a:r>
          <a:endParaRPr lang="tr-TR" sz="1300" kern="1200" dirty="0"/>
        </a:p>
      </dsp:txBody>
      <dsp:txXfrm rot="-5400000">
        <a:off x="1" y="852976"/>
        <a:ext cx="486338" cy="208431"/>
      </dsp:txXfrm>
    </dsp:sp>
    <dsp:sp modelId="{BECEA65F-C218-455F-ADC4-A869198C6C7A}">
      <dsp:nvSpPr>
        <dsp:cNvPr id="0" name=""/>
        <dsp:cNvSpPr/>
      </dsp:nvSpPr>
      <dsp:spPr>
        <a:xfrm rot="5400000">
          <a:off x="5275169" y="-4179023"/>
          <a:ext cx="451600" cy="10029261"/>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t>Sınav kaygısı nedir?</a:t>
          </a:r>
          <a:endParaRPr lang="tr-TR" sz="2600" kern="1200" dirty="0"/>
        </a:p>
      </dsp:txBody>
      <dsp:txXfrm rot="-5400000">
        <a:off x="486339" y="631852"/>
        <a:ext cx="10007216" cy="407510"/>
      </dsp:txXfrm>
    </dsp:sp>
    <dsp:sp modelId="{39CE4633-B429-42EC-AB95-C9C8528DE9C3}">
      <dsp:nvSpPr>
        <dsp:cNvPr id="0" name=""/>
        <dsp:cNvSpPr/>
      </dsp:nvSpPr>
      <dsp:spPr>
        <a:xfrm rot="5400000">
          <a:off x="-104215" y="1323261"/>
          <a:ext cx="694769" cy="486338"/>
        </a:xfrm>
        <a:prstGeom prst="chevron">
          <a:avLst/>
        </a:prstGeom>
        <a:solidFill>
          <a:srgbClr val="FF505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3</a:t>
          </a:r>
          <a:endParaRPr lang="tr-TR" sz="1300" kern="1200" dirty="0"/>
        </a:p>
      </dsp:txBody>
      <dsp:txXfrm rot="-5400000">
        <a:off x="1" y="1462214"/>
        <a:ext cx="486338" cy="208431"/>
      </dsp:txXfrm>
    </dsp:sp>
    <dsp:sp modelId="{B723C04B-8B57-40E3-A957-C107B9A64FC0}">
      <dsp:nvSpPr>
        <dsp:cNvPr id="0" name=""/>
        <dsp:cNvSpPr/>
      </dsp:nvSpPr>
      <dsp:spPr>
        <a:xfrm rot="5400000">
          <a:off x="5275169" y="-3534401"/>
          <a:ext cx="451600" cy="10029261"/>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t>Kaygı düzeyi başarıyı nasıl etkiler?</a:t>
          </a:r>
          <a:endParaRPr lang="tr-TR" sz="2600" kern="1200" dirty="0"/>
        </a:p>
      </dsp:txBody>
      <dsp:txXfrm rot="-5400000">
        <a:off x="486339" y="1276474"/>
        <a:ext cx="10007216" cy="407510"/>
      </dsp:txXfrm>
    </dsp:sp>
    <dsp:sp modelId="{BC2985B1-3EF5-4AF2-9E80-D7B321EB228C}">
      <dsp:nvSpPr>
        <dsp:cNvPr id="0" name=""/>
        <dsp:cNvSpPr/>
      </dsp:nvSpPr>
      <dsp:spPr>
        <a:xfrm rot="5400000">
          <a:off x="-104215" y="1932499"/>
          <a:ext cx="694769" cy="486338"/>
        </a:xfrm>
        <a:prstGeom prst="chevron">
          <a:avLst/>
        </a:prstGeom>
        <a:solidFill>
          <a:srgbClr val="FF505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4</a:t>
          </a:r>
          <a:endParaRPr lang="tr-TR" sz="1300" kern="1200" dirty="0"/>
        </a:p>
      </dsp:txBody>
      <dsp:txXfrm rot="-5400000">
        <a:off x="1" y="2071452"/>
        <a:ext cx="486338" cy="208431"/>
      </dsp:txXfrm>
    </dsp:sp>
    <dsp:sp modelId="{51856243-CC5C-425E-B08F-6B271B31488A}">
      <dsp:nvSpPr>
        <dsp:cNvPr id="0" name=""/>
        <dsp:cNvSpPr/>
      </dsp:nvSpPr>
      <dsp:spPr>
        <a:xfrm rot="5400000">
          <a:off x="5275169" y="-2960546"/>
          <a:ext cx="451600" cy="10029261"/>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t>Sınav kaygısının belirtileri nelerdir?</a:t>
          </a:r>
          <a:endParaRPr lang="tr-TR" sz="2600" kern="1200" dirty="0"/>
        </a:p>
      </dsp:txBody>
      <dsp:txXfrm rot="-5400000">
        <a:off x="486339" y="1850329"/>
        <a:ext cx="10007216" cy="407510"/>
      </dsp:txXfrm>
    </dsp:sp>
    <dsp:sp modelId="{B7ADB5A3-6BD4-43A6-BC76-D3C326B8D1C8}">
      <dsp:nvSpPr>
        <dsp:cNvPr id="0" name=""/>
        <dsp:cNvSpPr/>
      </dsp:nvSpPr>
      <dsp:spPr>
        <a:xfrm rot="5400000">
          <a:off x="-97659" y="2522486"/>
          <a:ext cx="694769" cy="486338"/>
        </a:xfrm>
        <a:prstGeom prst="chevron">
          <a:avLst/>
        </a:prstGeom>
        <a:solidFill>
          <a:srgbClr val="FF505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5</a:t>
          </a:r>
          <a:endParaRPr lang="tr-TR" sz="1300" kern="1200" dirty="0"/>
        </a:p>
      </dsp:txBody>
      <dsp:txXfrm rot="-5400000">
        <a:off x="6557" y="2661439"/>
        <a:ext cx="486338" cy="208431"/>
      </dsp:txXfrm>
    </dsp:sp>
    <dsp:sp modelId="{1F203CC0-CA64-42B6-91F4-22BD9268D4C3}">
      <dsp:nvSpPr>
        <dsp:cNvPr id="0" name=""/>
        <dsp:cNvSpPr/>
      </dsp:nvSpPr>
      <dsp:spPr>
        <a:xfrm rot="5400000">
          <a:off x="5275169" y="-2351308"/>
          <a:ext cx="451600" cy="10029261"/>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t>Sınav kaygısının nedenleri nelerdir?</a:t>
          </a:r>
          <a:endParaRPr lang="tr-TR" sz="2600" kern="1200" dirty="0"/>
        </a:p>
      </dsp:txBody>
      <dsp:txXfrm rot="-5400000">
        <a:off x="486339" y="2459567"/>
        <a:ext cx="10007216" cy="407510"/>
      </dsp:txXfrm>
    </dsp:sp>
    <dsp:sp modelId="{7879F93E-6D59-40AF-8104-F96C5EB04777}">
      <dsp:nvSpPr>
        <dsp:cNvPr id="0" name=""/>
        <dsp:cNvSpPr/>
      </dsp:nvSpPr>
      <dsp:spPr>
        <a:xfrm rot="5400000">
          <a:off x="-104215" y="3150976"/>
          <a:ext cx="694769" cy="486338"/>
        </a:xfrm>
        <a:prstGeom prst="chevron">
          <a:avLst/>
        </a:prstGeom>
        <a:solidFill>
          <a:srgbClr val="FF505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6</a:t>
          </a:r>
          <a:endParaRPr lang="tr-TR" sz="1300" kern="1200" dirty="0"/>
        </a:p>
      </dsp:txBody>
      <dsp:txXfrm rot="-5400000">
        <a:off x="1" y="3289929"/>
        <a:ext cx="486338" cy="208431"/>
      </dsp:txXfrm>
    </dsp:sp>
    <dsp:sp modelId="{AA32CC91-0D38-4E5C-8481-16FFCA3FA64F}">
      <dsp:nvSpPr>
        <dsp:cNvPr id="0" name=""/>
        <dsp:cNvSpPr/>
      </dsp:nvSpPr>
      <dsp:spPr>
        <a:xfrm rot="5400000">
          <a:off x="5275169" y="-1742069"/>
          <a:ext cx="451600" cy="10029261"/>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t>Sınav kaygısı ile başa çıkma yolları nelerdir?</a:t>
          </a:r>
          <a:endParaRPr lang="tr-TR" sz="2600" kern="1200" dirty="0"/>
        </a:p>
      </dsp:txBody>
      <dsp:txXfrm rot="-5400000">
        <a:off x="486339" y="3068806"/>
        <a:ext cx="10007216" cy="407510"/>
      </dsp:txXfrm>
    </dsp:sp>
    <dsp:sp modelId="{D4B3200D-ACE7-40DB-861D-B473E932F254}">
      <dsp:nvSpPr>
        <dsp:cNvPr id="0" name=""/>
        <dsp:cNvSpPr/>
      </dsp:nvSpPr>
      <dsp:spPr>
        <a:xfrm rot="5400000">
          <a:off x="-104215" y="3760214"/>
          <a:ext cx="694769" cy="486338"/>
        </a:xfrm>
        <a:prstGeom prst="chevron">
          <a:avLst/>
        </a:prstGeom>
        <a:solidFill>
          <a:srgbClr val="FF505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7</a:t>
          </a:r>
          <a:endParaRPr lang="tr-TR" sz="1300" kern="1200" dirty="0"/>
        </a:p>
      </dsp:txBody>
      <dsp:txXfrm rot="-5400000">
        <a:off x="1" y="3899167"/>
        <a:ext cx="486338" cy="208431"/>
      </dsp:txXfrm>
    </dsp:sp>
    <dsp:sp modelId="{E73115C5-AE46-4D6D-9E8D-5B9A3558EECD}">
      <dsp:nvSpPr>
        <dsp:cNvPr id="0" name=""/>
        <dsp:cNvSpPr/>
      </dsp:nvSpPr>
      <dsp:spPr>
        <a:xfrm rot="5400000">
          <a:off x="5275169" y="-1132831"/>
          <a:ext cx="451600" cy="10029261"/>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t>Sınav anında kaygıyı önlemek </a:t>
          </a:r>
          <a:endParaRPr lang="tr-TR" sz="2600" kern="1200" dirty="0"/>
        </a:p>
      </dsp:txBody>
      <dsp:txXfrm rot="-5400000">
        <a:off x="486339" y="3678044"/>
        <a:ext cx="10007216" cy="4075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8304C-86A1-4A6B-B048-18B9611ADA32}">
      <dsp:nvSpPr>
        <dsp:cNvPr id="0" name=""/>
        <dsp:cNvSpPr/>
      </dsp:nvSpPr>
      <dsp:spPr>
        <a:xfrm rot="10800000">
          <a:off x="2168592" y="252"/>
          <a:ext cx="6992874" cy="2235671"/>
        </a:xfrm>
        <a:prstGeom prst="homePlat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8307" tIns="64770" rIns="120904" bIns="64770" numCol="1" spcCol="1270" anchor="ctr" anchorCtr="0">
          <a:noAutofit/>
        </a:bodyPr>
        <a:lstStyle/>
        <a:p>
          <a:pPr lvl="0" algn="l" defTabSz="755650">
            <a:lnSpc>
              <a:spcPct val="90000"/>
            </a:lnSpc>
            <a:spcBef>
              <a:spcPct val="0"/>
            </a:spcBef>
            <a:spcAft>
              <a:spcPct val="35000"/>
            </a:spcAft>
          </a:pPr>
          <a:r>
            <a:rPr lang="tr-TR" sz="1700" b="1" kern="1200" dirty="0" smtClean="0">
              <a:solidFill>
                <a:schemeClr val="tx1"/>
              </a:solidFill>
              <a:latin typeface="Avenir Next LT Pro"/>
            </a:rPr>
            <a:t>FİZİKSEL BELİRTİLER</a:t>
          </a:r>
        </a:p>
        <a:p>
          <a:pPr lvl="0" algn="l" defTabSz="755650">
            <a:lnSpc>
              <a:spcPct val="90000"/>
            </a:lnSpc>
            <a:spcBef>
              <a:spcPct val="0"/>
            </a:spcBef>
            <a:spcAft>
              <a:spcPct val="35000"/>
            </a:spcAft>
          </a:pPr>
          <a:r>
            <a:rPr lang="tr-TR" sz="1700" b="1" kern="1200" dirty="0" smtClean="0">
              <a:solidFill>
                <a:schemeClr val="tx1"/>
              </a:solidFill>
              <a:latin typeface="Avenir Next LT Pro"/>
            </a:rPr>
            <a:t>*Ellerin terlemesi, titreme</a:t>
          </a:r>
        </a:p>
        <a:p>
          <a:pPr lvl="0" algn="l" defTabSz="755650">
            <a:lnSpc>
              <a:spcPct val="90000"/>
            </a:lnSpc>
            <a:spcBef>
              <a:spcPct val="0"/>
            </a:spcBef>
            <a:spcAft>
              <a:spcPct val="35000"/>
            </a:spcAft>
          </a:pPr>
          <a:r>
            <a:rPr lang="tr-TR" sz="1700" b="1" kern="1200" dirty="0" smtClean="0">
              <a:solidFill>
                <a:schemeClr val="tx1"/>
              </a:solidFill>
              <a:latin typeface="Avenir Next LT Pro"/>
            </a:rPr>
            <a:t>*Karın ağrısı, mide bulantısı</a:t>
          </a:r>
        </a:p>
        <a:p>
          <a:pPr lvl="0" algn="l" defTabSz="755650">
            <a:lnSpc>
              <a:spcPct val="90000"/>
            </a:lnSpc>
            <a:spcBef>
              <a:spcPct val="0"/>
            </a:spcBef>
            <a:spcAft>
              <a:spcPct val="35000"/>
            </a:spcAft>
          </a:pPr>
          <a:r>
            <a:rPr lang="tr-TR" sz="1700" b="1" kern="1200" dirty="0" smtClean="0">
              <a:solidFill>
                <a:schemeClr val="tx1"/>
              </a:solidFill>
              <a:latin typeface="Avenir Next LT Pro"/>
            </a:rPr>
            <a:t>*Kalp atışlarında hızlanma ve çarpıntı</a:t>
          </a:r>
        </a:p>
        <a:p>
          <a:pPr lvl="0" algn="l" defTabSz="755650">
            <a:lnSpc>
              <a:spcPct val="90000"/>
            </a:lnSpc>
            <a:spcBef>
              <a:spcPct val="0"/>
            </a:spcBef>
            <a:spcAft>
              <a:spcPct val="35000"/>
            </a:spcAft>
          </a:pPr>
          <a:r>
            <a:rPr lang="tr-TR" sz="1700" b="1" kern="1200" dirty="0" smtClean="0">
              <a:solidFill>
                <a:schemeClr val="tx1"/>
              </a:solidFill>
              <a:latin typeface="Avenir Next LT Pro"/>
            </a:rPr>
            <a:t>*Hızlı nefes alıp verme</a:t>
          </a:r>
        </a:p>
        <a:p>
          <a:pPr lvl="0" algn="l" defTabSz="755650">
            <a:lnSpc>
              <a:spcPct val="90000"/>
            </a:lnSpc>
            <a:spcBef>
              <a:spcPct val="0"/>
            </a:spcBef>
            <a:spcAft>
              <a:spcPct val="35000"/>
            </a:spcAft>
          </a:pPr>
          <a:r>
            <a:rPr lang="tr-TR" sz="1700" b="1" kern="1200" dirty="0" smtClean="0">
              <a:solidFill>
                <a:schemeClr val="tx1"/>
              </a:solidFill>
              <a:latin typeface="Avenir Next LT Pro"/>
            </a:rPr>
            <a:t>*Sık idrara çıkma</a:t>
          </a:r>
        </a:p>
        <a:p>
          <a:pPr lvl="0" algn="l" defTabSz="755650">
            <a:lnSpc>
              <a:spcPct val="90000"/>
            </a:lnSpc>
            <a:spcBef>
              <a:spcPct val="0"/>
            </a:spcBef>
            <a:spcAft>
              <a:spcPct val="35000"/>
            </a:spcAft>
          </a:pPr>
          <a:r>
            <a:rPr lang="tr-TR" sz="1700" b="1" kern="1200" dirty="0" smtClean="0">
              <a:solidFill>
                <a:schemeClr val="tx1"/>
              </a:solidFill>
              <a:latin typeface="Avenir Next LT Pro"/>
            </a:rPr>
            <a:t>*Ağız kuruluğu</a:t>
          </a:r>
        </a:p>
      </dsp:txBody>
      <dsp:txXfrm rot="10800000">
        <a:off x="2727510" y="252"/>
        <a:ext cx="6433956" cy="2235671"/>
      </dsp:txXfrm>
    </dsp:sp>
    <dsp:sp modelId="{E44687F3-794C-40E9-A30A-7C367CA7BC9E}">
      <dsp:nvSpPr>
        <dsp:cNvPr id="0" name=""/>
        <dsp:cNvSpPr/>
      </dsp:nvSpPr>
      <dsp:spPr>
        <a:xfrm>
          <a:off x="1354133" y="303630"/>
          <a:ext cx="1628916" cy="1628916"/>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383645-8C82-4224-AFE7-A407DDF25A2A}">
      <dsp:nvSpPr>
        <dsp:cNvPr id="0" name=""/>
        <dsp:cNvSpPr/>
      </dsp:nvSpPr>
      <dsp:spPr>
        <a:xfrm rot="10800000">
          <a:off x="2168592" y="2722168"/>
          <a:ext cx="6992874" cy="1628916"/>
        </a:xfrm>
        <a:prstGeom prst="homePlat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8307" tIns="64770" rIns="120904" bIns="64770" numCol="1" spcCol="1270" anchor="ctr" anchorCtr="0">
          <a:noAutofit/>
        </a:bodyPr>
        <a:lstStyle/>
        <a:p>
          <a:pPr lvl="0" algn="l" defTabSz="755650">
            <a:lnSpc>
              <a:spcPct val="90000"/>
            </a:lnSpc>
            <a:spcBef>
              <a:spcPct val="0"/>
            </a:spcBef>
            <a:spcAft>
              <a:spcPct val="35000"/>
            </a:spcAft>
          </a:pPr>
          <a:r>
            <a:rPr lang="tr-TR" sz="1700" b="1" kern="1200" dirty="0" smtClean="0">
              <a:solidFill>
                <a:schemeClr val="tx1"/>
              </a:solidFill>
              <a:latin typeface="Avenir Next LT Pro"/>
            </a:rPr>
            <a:t>PSİKOLOJİK BELİRTİLER</a:t>
          </a:r>
        </a:p>
        <a:p>
          <a:pPr lvl="0" algn="l" defTabSz="755650">
            <a:lnSpc>
              <a:spcPct val="90000"/>
            </a:lnSpc>
            <a:spcBef>
              <a:spcPct val="0"/>
            </a:spcBef>
            <a:spcAft>
              <a:spcPct val="35000"/>
            </a:spcAft>
          </a:pPr>
          <a:r>
            <a:rPr lang="tr-TR" sz="1700" b="1" kern="1200" dirty="0" smtClean="0">
              <a:solidFill>
                <a:schemeClr val="tx1"/>
              </a:solidFill>
              <a:latin typeface="Avenir Next LT Pro"/>
            </a:rPr>
            <a:t>*Dikkat dağınıklığı</a:t>
          </a:r>
        </a:p>
        <a:p>
          <a:pPr lvl="0" algn="l" defTabSz="755650">
            <a:lnSpc>
              <a:spcPct val="90000"/>
            </a:lnSpc>
            <a:spcBef>
              <a:spcPct val="0"/>
            </a:spcBef>
            <a:spcAft>
              <a:spcPct val="35000"/>
            </a:spcAft>
          </a:pPr>
          <a:r>
            <a:rPr lang="tr-TR" sz="1700" b="1" kern="1200" dirty="0" smtClean="0">
              <a:solidFill>
                <a:schemeClr val="tx1"/>
              </a:solidFill>
              <a:latin typeface="Avenir Next LT Pro"/>
            </a:rPr>
            <a:t>*Öğrenilenleri anımsayamamak</a:t>
          </a:r>
        </a:p>
        <a:p>
          <a:pPr lvl="0" algn="l" defTabSz="755650">
            <a:lnSpc>
              <a:spcPct val="90000"/>
            </a:lnSpc>
            <a:spcBef>
              <a:spcPct val="0"/>
            </a:spcBef>
            <a:spcAft>
              <a:spcPct val="35000"/>
            </a:spcAft>
          </a:pPr>
          <a:r>
            <a:rPr lang="tr-TR" sz="1700" b="1" kern="1200" dirty="0" smtClean="0">
              <a:solidFill>
                <a:schemeClr val="tx1"/>
              </a:solidFill>
              <a:latin typeface="Avenir Next LT Pro"/>
            </a:rPr>
            <a:t>*Gergin bir ruh hali, olaylara karşı aşırı tepki göstermek</a:t>
          </a:r>
        </a:p>
        <a:p>
          <a:pPr lvl="0" algn="l" defTabSz="755650">
            <a:lnSpc>
              <a:spcPct val="90000"/>
            </a:lnSpc>
            <a:spcBef>
              <a:spcPct val="0"/>
            </a:spcBef>
            <a:spcAft>
              <a:spcPct val="35000"/>
            </a:spcAft>
          </a:pPr>
          <a:r>
            <a:rPr lang="tr-TR" sz="1700" b="1" kern="1200" dirty="0" smtClean="0">
              <a:solidFill>
                <a:schemeClr val="tx1"/>
              </a:solidFill>
              <a:latin typeface="Avenir Next LT Pro"/>
            </a:rPr>
            <a:t>*Okuduğunu anlamama, yanlış okuma</a:t>
          </a:r>
        </a:p>
      </dsp:txBody>
      <dsp:txXfrm rot="10800000">
        <a:off x="2575821" y="2722168"/>
        <a:ext cx="6585645" cy="1628916"/>
      </dsp:txXfrm>
    </dsp:sp>
    <dsp:sp modelId="{3B959336-2D4B-4EF4-8C89-B970AB0A4AEE}">
      <dsp:nvSpPr>
        <dsp:cNvPr id="0" name=""/>
        <dsp:cNvSpPr/>
      </dsp:nvSpPr>
      <dsp:spPr>
        <a:xfrm>
          <a:off x="1369575" y="2722421"/>
          <a:ext cx="1628916" cy="1628916"/>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09EB0-4115-4F5E-8791-A98DBE11D81B}">
      <dsp:nvSpPr>
        <dsp:cNvPr id="0" name=""/>
        <dsp:cNvSpPr/>
      </dsp:nvSpPr>
      <dsp:spPr>
        <a:xfrm>
          <a:off x="3725353" y="325600"/>
          <a:ext cx="4756595" cy="4756595"/>
        </a:xfrm>
        <a:prstGeom prst="pie">
          <a:avLst>
            <a:gd name="adj1" fmla="val 16200000"/>
            <a:gd name="adj2" fmla="val 19285716"/>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smtClean="0">
              <a:solidFill>
                <a:schemeClr val="tx1"/>
              </a:solidFill>
            </a:rPr>
            <a:t>Kötü Çalışma Alışkanlıkları </a:t>
          </a:r>
          <a:endParaRPr lang="tr-TR" sz="1400" kern="1200" dirty="0">
            <a:solidFill>
              <a:schemeClr val="tx1"/>
            </a:solidFill>
          </a:endParaRPr>
        </a:p>
      </dsp:txBody>
      <dsp:txXfrm>
        <a:off x="6150651" y="778609"/>
        <a:ext cx="1302401" cy="821079"/>
      </dsp:txXfrm>
    </dsp:sp>
    <dsp:sp modelId="{8960F095-D169-4430-BE0B-D07F18F1AA25}">
      <dsp:nvSpPr>
        <dsp:cNvPr id="0" name=""/>
        <dsp:cNvSpPr/>
      </dsp:nvSpPr>
      <dsp:spPr>
        <a:xfrm>
          <a:off x="3602474" y="580417"/>
          <a:ext cx="4756595" cy="4756595"/>
        </a:xfrm>
        <a:prstGeom prst="pie">
          <a:avLst>
            <a:gd name="adj1" fmla="val 19285716"/>
            <a:gd name="adj2" fmla="val 771428"/>
          </a:avLst>
        </a:prstGeom>
        <a:gradFill rotWithShape="0">
          <a:gsLst>
            <a:gs pos="0">
              <a:schemeClr val="accent2">
                <a:hueOff val="-242561"/>
                <a:satOff val="-13988"/>
                <a:lumOff val="1438"/>
                <a:alphaOff val="0"/>
                <a:satMod val="103000"/>
                <a:lumMod val="102000"/>
                <a:tint val="94000"/>
              </a:schemeClr>
            </a:gs>
            <a:gs pos="50000">
              <a:schemeClr val="accent2">
                <a:hueOff val="-242561"/>
                <a:satOff val="-13988"/>
                <a:lumOff val="1438"/>
                <a:alphaOff val="0"/>
                <a:satMod val="110000"/>
                <a:lumMod val="100000"/>
                <a:shade val="100000"/>
              </a:schemeClr>
            </a:gs>
            <a:gs pos="100000">
              <a:schemeClr val="accent2">
                <a:hueOff val="-242561"/>
                <a:satOff val="-13988"/>
                <a:lumOff val="143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smtClean="0">
              <a:solidFill>
                <a:schemeClr val="tx1"/>
              </a:solidFill>
            </a:rPr>
            <a:t>Başarısız Olma Korkusu</a:t>
          </a:r>
          <a:endParaRPr lang="tr-TR" sz="1400" kern="1200" dirty="0">
            <a:solidFill>
              <a:schemeClr val="tx1"/>
            </a:solidFill>
          </a:endParaRPr>
        </a:p>
      </dsp:txBody>
      <dsp:txXfrm>
        <a:off x="6858477" y="2279202"/>
        <a:ext cx="1381677" cy="877705"/>
      </dsp:txXfrm>
    </dsp:sp>
    <dsp:sp modelId="{7901D43E-2BF7-438F-B976-34F024E80076}">
      <dsp:nvSpPr>
        <dsp:cNvPr id="0" name=""/>
        <dsp:cNvSpPr/>
      </dsp:nvSpPr>
      <dsp:spPr>
        <a:xfrm>
          <a:off x="3602474" y="580417"/>
          <a:ext cx="4756595" cy="4756595"/>
        </a:xfrm>
        <a:prstGeom prst="pie">
          <a:avLst>
            <a:gd name="adj1" fmla="val 771428"/>
            <a:gd name="adj2" fmla="val 3857143"/>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smtClean="0">
              <a:solidFill>
                <a:schemeClr val="tx1"/>
              </a:solidFill>
            </a:rPr>
            <a:t>Sınava Yeterince Hazırlanamama </a:t>
          </a:r>
          <a:endParaRPr lang="tr-TR" sz="1400" kern="1200">
            <a:solidFill>
              <a:schemeClr val="tx1"/>
            </a:solidFill>
          </a:endParaRPr>
        </a:p>
      </dsp:txBody>
      <dsp:txXfrm>
        <a:off x="6660286" y="3411724"/>
        <a:ext cx="1245775" cy="906018"/>
      </dsp:txXfrm>
    </dsp:sp>
    <dsp:sp modelId="{6842DF27-7E27-4B82-89C3-CC458175296E}">
      <dsp:nvSpPr>
        <dsp:cNvPr id="0" name=""/>
        <dsp:cNvSpPr/>
      </dsp:nvSpPr>
      <dsp:spPr>
        <a:xfrm>
          <a:off x="3602474" y="580417"/>
          <a:ext cx="4756595" cy="4756595"/>
        </a:xfrm>
        <a:prstGeom prst="pie">
          <a:avLst>
            <a:gd name="adj1" fmla="val 3857226"/>
            <a:gd name="adj2" fmla="val 6942858"/>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smtClean="0">
              <a:solidFill>
                <a:schemeClr val="tx1"/>
              </a:solidFill>
            </a:rPr>
            <a:t>Sınava Gereğinden Farklı Anlamlar Yüklemek</a:t>
          </a:r>
          <a:endParaRPr lang="tr-TR" sz="1400" kern="1200" dirty="0" smtClean="0">
            <a:solidFill>
              <a:schemeClr val="tx1"/>
            </a:solidFill>
          </a:endParaRPr>
        </a:p>
      </dsp:txBody>
      <dsp:txXfrm>
        <a:off x="5343728" y="4317743"/>
        <a:ext cx="1274088" cy="906018"/>
      </dsp:txXfrm>
    </dsp:sp>
    <dsp:sp modelId="{21772108-E02C-4E64-8CB9-B21430CF4DEF}">
      <dsp:nvSpPr>
        <dsp:cNvPr id="0" name=""/>
        <dsp:cNvSpPr/>
      </dsp:nvSpPr>
      <dsp:spPr>
        <a:xfrm>
          <a:off x="3602474" y="580417"/>
          <a:ext cx="4756595" cy="4756595"/>
        </a:xfrm>
        <a:prstGeom prst="pie">
          <a:avLst>
            <a:gd name="adj1" fmla="val 6942858"/>
            <a:gd name="adj2" fmla="val 10028574"/>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smtClean="0">
              <a:solidFill>
                <a:schemeClr val="tx1"/>
              </a:solidFill>
            </a:rPr>
            <a:t>Mükemmeliyetçi Kişilik Yapısı</a:t>
          </a:r>
          <a:endParaRPr lang="tr-TR" sz="1400" kern="1200" dirty="0">
            <a:solidFill>
              <a:schemeClr val="tx1"/>
            </a:solidFill>
          </a:endParaRPr>
        </a:p>
      </dsp:txBody>
      <dsp:txXfrm>
        <a:off x="4055483" y="3411724"/>
        <a:ext cx="1245775" cy="906018"/>
      </dsp:txXfrm>
    </dsp:sp>
    <dsp:sp modelId="{6EDFBC33-9E79-4742-85D1-8F2749FD996D}">
      <dsp:nvSpPr>
        <dsp:cNvPr id="0" name=""/>
        <dsp:cNvSpPr/>
      </dsp:nvSpPr>
      <dsp:spPr>
        <a:xfrm>
          <a:off x="3602474" y="580417"/>
          <a:ext cx="4756595" cy="4756595"/>
        </a:xfrm>
        <a:prstGeom prst="pie">
          <a:avLst>
            <a:gd name="adj1" fmla="val 10028574"/>
            <a:gd name="adj2" fmla="val 13114284"/>
          </a:avLst>
        </a:prstGeom>
        <a:gradFill rotWithShape="0">
          <a:gsLst>
            <a:gs pos="0">
              <a:schemeClr val="accent2">
                <a:hueOff val="-1212803"/>
                <a:satOff val="-69940"/>
                <a:lumOff val="7190"/>
                <a:alphaOff val="0"/>
                <a:satMod val="103000"/>
                <a:lumMod val="102000"/>
                <a:tint val="94000"/>
              </a:schemeClr>
            </a:gs>
            <a:gs pos="50000">
              <a:schemeClr val="accent2">
                <a:hueOff val="-1212803"/>
                <a:satOff val="-69940"/>
                <a:lumOff val="7190"/>
                <a:alphaOff val="0"/>
                <a:satMod val="110000"/>
                <a:lumMod val="100000"/>
                <a:shade val="100000"/>
              </a:schemeClr>
            </a:gs>
            <a:gs pos="100000">
              <a:schemeClr val="accent2">
                <a:hueOff val="-1212803"/>
                <a:satOff val="-69940"/>
                <a:lumOff val="719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smtClean="0">
              <a:solidFill>
                <a:schemeClr val="tx1"/>
              </a:solidFill>
            </a:rPr>
            <a:t>Olumsuz Düşünce Biçimleri </a:t>
          </a:r>
          <a:endParaRPr lang="tr-TR" sz="1400" kern="1200" dirty="0">
            <a:solidFill>
              <a:schemeClr val="tx1"/>
            </a:solidFill>
          </a:endParaRPr>
        </a:p>
      </dsp:txBody>
      <dsp:txXfrm>
        <a:off x="3721389" y="2279202"/>
        <a:ext cx="1381677" cy="877705"/>
      </dsp:txXfrm>
    </dsp:sp>
    <dsp:sp modelId="{4B066C58-9FE8-4D34-B36B-4763587AF0A8}">
      <dsp:nvSpPr>
        <dsp:cNvPr id="0" name=""/>
        <dsp:cNvSpPr/>
      </dsp:nvSpPr>
      <dsp:spPr>
        <a:xfrm>
          <a:off x="3602474" y="580417"/>
          <a:ext cx="4756595" cy="4756595"/>
        </a:xfrm>
        <a:prstGeom prst="pie">
          <a:avLst>
            <a:gd name="adj1" fmla="val 13114284"/>
            <a:gd name="adj2" fmla="val 1620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smtClean="0">
              <a:solidFill>
                <a:schemeClr val="tx1"/>
              </a:solidFill>
            </a:rPr>
            <a:t>Öğrencinin Ulaşamayacağı Hedef Belirlemesi</a:t>
          </a:r>
          <a:endParaRPr lang="tr-TR" sz="1400" kern="1200" dirty="0" smtClean="0">
            <a:solidFill>
              <a:schemeClr val="tx1"/>
            </a:solidFill>
          </a:endParaRPr>
        </a:p>
      </dsp:txBody>
      <dsp:txXfrm>
        <a:off x="4633070" y="1033427"/>
        <a:ext cx="1302401" cy="8210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815A2-AC74-4DC9-88D9-5287216A2834}">
      <dsp:nvSpPr>
        <dsp:cNvPr id="0" name=""/>
        <dsp:cNvSpPr/>
      </dsp:nvSpPr>
      <dsp:spPr>
        <a:xfrm rot="274918">
          <a:off x="1216112" y="926149"/>
          <a:ext cx="4091421" cy="668906"/>
        </a:xfrm>
        <a:prstGeom prst="roundRect">
          <a:avLst>
            <a:gd name="adj" fmla="val 1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kern="1200" dirty="0" smtClean="0">
              <a:solidFill>
                <a:schemeClr val="tx1"/>
              </a:solidFill>
            </a:rPr>
            <a:t>Sınava hazır değilim.</a:t>
          </a:r>
          <a:endParaRPr lang="tr-TR" sz="2800" kern="1200" dirty="0">
            <a:solidFill>
              <a:schemeClr val="tx1"/>
            </a:solidFill>
          </a:endParaRPr>
        </a:p>
      </dsp:txBody>
      <dsp:txXfrm>
        <a:off x="1235704" y="945741"/>
        <a:ext cx="4052237" cy="629722"/>
      </dsp:txXfrm>
    </dsp:sp>
    <dsp:sp modelId="{121C4072-CF37-44D9-9AB7-4C4A4287307B}">
      <dsp:nvSpPr>
        <dsp:cNvPr id="0" name=""/>
        <dsp:cNvSpPr/>
      </dsp:nvSpPr>
      <dsp:spPr>
        <a:xfrm rot="223825">
          <a:off x="6098880" y="1273140"/>
          <a:ext cx="4888274" cy="695446"/>
        </a:xfrm>
        <a:prstGeom prst="roundRect">
          <a:avLst>
            <a:gd name="adj" fmla="val 10000"/>
          </a:avLst>
        </a:prstGeom>
        <a:solidFill>
          <a:schemeClr val="accent2">
            <a:tint val="40000"/>
            <a:alpha val="90000"/>
            <a:hueOff val="-283075"/>
            <a:satOff val="-25115"/>
            <a:lumOff val="-256"/>
            <a:alphaOff val="0"/>
          </a:schemeClr>
        </a:solidFill>
        <a:ln w="6350" cap="flat" cmpd="sng" algn="ctr">
          <a:solidFill>
            <a:schemeClr val="accent2">
              <a:tint val="40000"/>
              <a:alpha val="90000"/>
              <a:hueOff val="-283075"/>
              <a:satOff val="-25115"/>
              <a:lumOff val="-256"/>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kumimoji="0" lang="tr-TR" sz="2700" b="0" i="0" u="none" strike="noStrike" kern="1200" cap="none" normalizeH="0" baseline="0" dirty="0" smtClean="0">
              <a:ln/>
              <a:solidFill>
                <a:schemeClr val="tx1"/>
              </a:solidFill>
              <a:effectLst/>
              <a:latin typeface="Calibri" pitchFamily="34" charset="0"/>
              <a:cs typeface="Arial" pitchFamily="34" charset="0"/>
            </a:rPr>
            <a:t>Çalışırsam başarılı olabilirim.</a:t>
          </a:r>
          <a:endParaRPr lang="tr-TR" sz="2700" kern="1200" dirty="0">
            <a:solidFill>
              <a:schemeClr val="tx1"/>
            </a:solidFill>
          </a:endParaRPr>
        </a:p>
      </dsp:txBody>
      <dsp:txXfrm>
        <a:off x="6119249" y="1293509"/>
        <a:ext cx="4847536" cy="654708"/>
      </dsp:txXfrm>
    </dsp:sp>
    <dsp:sp modelId="{952A8823-EE76-437C-811F-F5CA9DF327E7}">
      <dsp:nvSpPr>
        <dsp:cNvPr id="0" name=""/>
        <dsp:cNvSpPr/>
      </dsp:nvSpPr>
      <dsp:spPr>
        <a:xfrm>
          <a:off x="5053635" y="4828460"/>
          <a:ext cx="852081" cy="852081"/>
        </a:xfrm>
        <a:prstGeom prst="triangle">
          <a:avLst/>
        </a:prstGeom>
        <a:solidFill>
          <a:schemeClr val="accent2">
            <a:tint val="40000"/>
            <a:alpha val="90000"/>
            <a:hueOff val="-566151"/>
            <a:satOff val="-50231"/>
            <a:lumOff val="-513"/>
            <a:alphaOff val="0"/>
          </a:schemeClr>
        </a:solidFill>
        <a:ln w="6350" cap="flat" cmpd="sng" algn="ctr">
          <a:solidFill>
            <a:schemeClr val="accent2">
              <a:tint val="40000"/>
              <a:alpha val="90000"/>
              <a:hueOff val="-566151"/>
              <a:satOff val="-50231"/>
              <a:lumOff val="-513"/>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C0D09661-48AE-4B88-ACD3-FD95A0D93C8F}">
      <dsp:nvSpPr>
        <dsp:cNvPr id="0" name=""/>
        <dsp:cNvSpPr/>
      </dsp:nvSpPr>
      <dsp:spPr>
        <a:xfrm rot="240000">
          <a:off x="2922651" y="4463334"/>
          <a:ext cx="5114049" cy="357609"/>
        </a:xfrm>
        <a:prstGeom prst="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F65BEE7C-980E-4AE0-9BD1-04E7962F0CF5}">
      <dsp:nvSpPr>
        <dsp:cNvPr id="0" name=""/>
        <dsp:cNvSpPr/>
      </dsp:nvSpPr>
      <dsp:spPr>
        <a:xfrm rot="240000">
          <a:off x="5952978" y="3038033"/>
          <a:ext cx="2029451" cy="7008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solidFill>
                <a:schemeClr val="tx1"/>
              </a:solidFill>
            </a:rPr>
            <a:t>Sınava çalışıp elimden gelenin en iyisini yapacağım.</a:t>
          </a:r>
          <a:endParaRPr lang="tr-TR" sz="1200" kern="1200" dirty="0">
            <a:solidFill>
              <a:schemeClr val="tx1"/>
            </a:solidFill>
          </a:endParaRPr>
        </a:p>
      </dsp:txBody>
      <dsp:txXfrm>
        <a:off x="5987191" y="3072246"/>
        <a:ext cx="1961025" cy="632434"/>
      </dsp:txXfrm>
    </dsp:sp>
    <dsp:sp modelId="{09855AC4-E54B-4AAD-A5D0-D5035AE46C9B}">
      <dsp:nvSpPr>
        <dsp:cNvPr id="0" name=""/>
        <dsp:cNvSpPr/>
      </dsp:nvSpPr>
      <dsp:spPr>
        <a:xfrm rot="240000">
          <a:off x="5900660" y="3825988"/>
          <a:ext cx="2029451" cy="700860"/>
        </a:xfrm>
        <a:prstGeom prst="roundRect">
          <a:avLst/>
        </a:prstGeom>
        <a:gradFill rotWithShape="0">
          <a:gsLst>
            <a:gs pos="0">
              <a:schemeClr val="accent2">
                <a:hueOff val="-242561"/>
                <a:satOff val="-13988"/>
                <a:lumOff val="1438"/>
                <a:alphaOff val="0"/>
                <a:satMod val="103000"/>
                <a:lumMod val="102000"/>
                <a:tint val="94000"/>
              </a:schemeClr>
            </a:gs>
            <a:gs pos="50000">
              <a:schemeClr val="accent2">
                <a:hueOff val="-242561"/>
                <a:satOff val="-13988"/>
                <a:lumOff val="1438"/>
                <a:alphaOff val="0"/>
                <a:satMod val="110000"/>
                <a:lumMod val="100000"/>
                <a:shade val="100000"/>
              </a:schemeClr>
            </a:gs>
            <a:gs pos="100000">
              <a:schemeClr val="accent2">
                <a:hueOff val="-242561"/>
                <a:satOff val="-13988"/>
                <a:lumOff val="143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tr-TR" sz="1200" kern="1200" dirty="0" smtClean="0">
              <a:solidFill>
                <a:schemeClr val="tx1"/>
              </a:solidFill>
            </a:rPr>
            <a:t>Ben çalıştığım sürece her lisede başarılı olabilirim.</a:t>
          </a:r>
          <a:endParaRPr lang="tr-TR" sz="1200" kern="1200" dirty="0">
            <a:solidFill>
              <a:schemeClr val="tx1"/>
            </a:solidFill>
          </a:endParaRPr>
        </a:p>
      </dsp:txBody>
      <dsp:txXfrm>
        <a:off x="5934873" y="3860201"/>
        <a:ext cx="1961025" cy="632434"/>
      </dsp:txXfrm>
    </dsp:sp>
    <dsp:sp modelId="{404094A1-2AF2-458F-B755-59F9964AAD35}">
      <dsp:nvSpPr>
        <dsp:cNvPr id="0" name=""/>
        <dsp:cNvSpPr/>
      </dsp:nvSpPr>
      <dsp:spPr>
        <a:xfrm rot="240000">
          <a:off x="21972" y="1826006"/>
          <a:ext cx="2029451" cy="700860"/>
        </a:xfrm>
        <a:prstGeom prst="roundRect">
          <a:avLst/>
        </a:prstGeom>
        <a:solidFill>
          <a:schemeClr val="bg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tr-TR" sz="1200" kern="1200"/>
        </a:p>
      </dsp:txBody>
      <dsp:txXfrm>
        <a:off x="56185" y="1860219"/>
        <a:ext cx="1961025" cy="632434"/>
      </dsp:txXfrm>
    </dsp:sp>
    <dsp:sp modelId="{DC99D7EF-140E-462A-AF17-E730B3029EC6}">
      <dsp:nvSpPr>
        <dsp:cNvPr id="0" name=""/>
        <dsp:cNvSpPr/>
      </dsp:nvSpPr>
      <dsp:spPr>
        <a:xfrm rot="240000">
          <a:off x="6043776" y="2248684"/>
          <a:ext cx="2029451" cy="70086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solidFill>
                <a:schemeClr val="tx1"/>
              </a:solidFill>
            </a:rPr>
            <a:t>Biraz üzülebilirler fakat annem ve babam benim çalıştığımı biliyorlar.</a:t>
          </a:r>
          <a:endParaRPr lang="tr-TR" sz="1200" kern="1200" dirty="0">
            <a:solidFill>
              <a:schemeClr val="tx1"/>
            </a:solidFill>
          </a:endParaRPr>
        </a:p>
      </dsp:txBody>
      <dsp:txXfrm>
        <a:off x="6077989" y="2282897"/>
        <a:ext cx="1961025" cy="632434"/>
      </dsp:txXfrm>
    </dsp:sp>
    <dsp:sp modelId="{F6480970-000E-4998-82F3-EE92E7E34630}">
      <dsp:nvSpPr>
        <dsp:cNvPr id="0" name=""/>
        <dsp:cNvSpPr/>
      </dsp:nvSpPr>
      <dsp:spPr>
        <a:xfrm rot="240000">
          <a:off x="3044815" y="3614588"/>
          <a:ext cx="2029451" cy="70086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solidFill>
                <a:schemeClr val="tx1"/>
              </a:solidFill>
            </a:rPr>
            <a:t>İyi bir liseye gidemeyeceğim.</a:t>
          </a:r>
          <a:endParaRPr lang="tr-TR" sz="1200" kern="1200" dirty="0">
            <a:solidFill>
              <a:schemeClr val="tx1"/>
            </a:solidFill>
          </a:endParaRPr>
        </a:p>
      </dsp:txBody>
      <dsp:txXfrm>
        <a:off x="3079028" y="3648801"/>
        <a:ext cx="1961025" cy="632434"/>
      </dsp:txXfrm>
    </dsp:sp>
    <dsp:sp modelId="{6E568A40-07C8-4001-820B-BF69329092BE}">
      <dsp:nvSpPr>
        <dsp:cNvPr id="0" name=""/>
        <dsp:cNvSpPr/>
      </dsp:nvSpPr>
      <dsp:spPr>
        <a:xfrm rot="240000">
          <a:off x="3101620" y="2864756"/>
          <a:ext cx="2029451" cy="700860"/>
        </a:xfrm>
        <a:prstGeom prst="roundRect">
          <a:avLst/>
        </a:prstGeom>
        <a:gradFill rotWithShape="0">
          <a:gsLst>
            <a:gs pos="0">
              <a:schemeClr val="accent2">
                <a:hueOff val="-1212803"/>
                <a:satOff val="-69940"/>
                <a:lumOff val="7190"/>
                <a:alphaOff val="0"/>
                <a:satMod val="103000"/>
                <a:lumMod val="102000"/>
                <a:tint val="94000"/>
              </a:schemeClr>
            </a:gs>
            <a:gs pos="50000">
              <a:schemeClr val="accent2">
                <a:hueOff val="-1212803"/>
                <a:satOff val="-69940"/>
                <a:lumOff val="7190"/>
                <a:alphaOff val="0"/>
                <a:satMod val="110000"/>
                <a:lumMod val="100000"/>
                <a:shade val="100000"/>
              </a:schemeClr>
            </a:gs>
            <a:gs pos="100000">
              <a:schemeClr val="accent2">
                <a:hueOff val="-1212803"/>
                <a:satOff val="-69940"/>
                <a:lumOff val="719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kumimoji="0" lang="tr-TR" sz="1200" b="0" i="0" u="none" strike="noStrike" kern="1200" cap="none" normalizeH="0" baseline="0" dirty="0" smtClean="0">
              <a:ln/>
              <a:solidFill>
                <a:schemeClr val="tx1"/>
              </a:solidFill>
              <a:effectLst/>
              <a:latin typeface="Calibri" pitchFamily="34" charset="0"/>
              <a:cs typeface="Arial" pitchFamily="34" charset="0"/>
            </a:rPr>
            <a:t>Bu konuları anlamıyorum, sınavda başarılı olamayacağım!</a:t>
          </a:r>
          <a:endParaRPr lang="tr-TR" sz="1200" kern="1200" dirty="0">
            <a:solidFill>
              <a:schemeClr val="tx1"/>
            </a:solidFill>
          </a:endParaRPr>
        </a:p>
      </dsp:txBody>
      <dsp:txXfrm>
        <a:off x="3135833" y="2898969"/>
        <a:ext cx="1961025" cy="632434"/>
      </dsp:txXfrm>
    </dsp:sp>
    <dsp:sp modelId="{5A09A847-27E5-4BDF-B64B-125929921B26}">
      <dsp:nvSpPr>
        <dsp:cNvPr id="0" name=""/>
        <dsp:cNvSpPr/>
      </dsp:nvSpPr>
      <dsp:spPr>
        <a:xfrm rot="240000">
          <a:off x="3158425" y="2114925"/>
          <a:ext cx="2029451" cy="70086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solidFill>
                <a:schemeClr val="tx1"/>
              </a:solidFill>
            </a:rPr>
            <a:t>Annem  babam üzülür ve hayal kırıklığı yaşar.</a:t>
          </a:r>
          <a:endParaRPr lang="tr-TR" sz="1200" kern="1200" dirty="0">
            <a:solidFill>
              <a:schemeClr val="tx1"/>
            </a:solidFill>
          </a:endParaRPr>
        </a:p>
      </dsp:txBody>
      <dsp:txXfrm>
        <a:off x="3192638" y="2149138"/>
        <a:ext cx="1961025" cy="6324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0D7F41-3FD2-46F5-A14A-55503AE48612}" type="datetimeFigureOut">
              <a:rPr lang="tr-TR" smtClean="0"/>
              <a:t>18.10.2021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08C51-375B-41A0-96BA-83118DC6FEA2}" type="slidenum">
              <a:rPr lang="tr-TR" smtClean="0"/>
              <a:t>‹#›</a:t>
            </a:fld>
            <a:endParaRPr lang="tr-TR"/>
          </a:p>
        </p:txBody>
      </p:sp>
    </p:spTree>
    <p:extLst>
      <p:ext uri="{BB962C8B-B14F-4D97-AF65-F5344CB8AC3E}">
        <p14:creationId xmlns:p14="http://schemas.microsoft.com/office/powerpoint/2010/main" val="1460764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Olumsuz düşünceler yerine yapıcı düşünceler sınav kaygısını azaltabilir. Önce gerçekçi olamayan bu düşünceleri fark etmek, daha sonra da onları yapıcı olanlarıyla yer değiştirmek işe yarar. Örneğin, “Bu sınavda başarısız olacağım ve herkes aptal olduğumu düşünecek” düşüncesi yerine, “Başarısız olmak ya da olmamak benim elimde, bilgim ve yapabilme gücüm var, bunu kullanabilirim. Başarısız olsam bile bu benim aptal olduğumu göstermez” şeklindeki bir düşünce, durumun daha sağlıklı değerlendirilmesini sağlar.</a:t>
            </a:r>
          </a:p>
          <a:p>
            <a:r>
              <a:rPr lang="tr-TR" dirty="0" smtClean="0"/>
              <a:t>Bu durumla baş etmenin başka bir yolu, olumsuz iç konuşmanıza bir isim verin, örneğin “bozguncu”, “kasvetli” ya da “bedbin” gibi. Olumsuz düşüncelerinizi fark ettiğinizde, onunla konuşmaya başlayın:”</a:t>
            </a:r>
            <a:r>
              <a:rPr lang="tr-TR" dirty="0" err="1" smtClean="0"/>
              <a:t>Oooh</a:t>
            </a:r>
            <a:r>
              <a:rPr lang="tr-TR" dirty="0" smtClean="0"/>
              <a:t>, bozguncu yine benim bir başarısız olduğumu iddia etmeye gelmiş, ama seni duymuyorum, benim problemim başarısızlık değil, bazen böyle olduğumu düşünmek!”</a:t>
            </a:r>
            <a:endParaRPr lang="tr-TR" dirty="0"/>
          </a:p>
        </p:txBody>
      </p:sp>
      <p:sp>
        <p:nvSpPr>
          <p:cNvPr id="4" name="Slayt Numarası Yer Tutucusu 3"/>
          <p:cNvSpPr>
            <a:spLocks noGrp="1"/>
          </p:cNvSpPr>
          <p:nvPr>
            <p:ph type="sldNum" sz="quarter" idx="10"/>
          </p:nvPr>
        </p:nvSpPr>
        <p:spPr/>
        <p:txBody>
          <a:bodyPr/>
          <a:lstStyle/>
          <a:p>
            <a:fld id="{2C008C51-375B-41A0-96BA-83118DC6FEA2}" type="slidenum">
              <a:rPr lang="tr-TR" smtClean="0"/>
              <a:t>9</a:t>
            </a:fld>
            <a:endParaRPr lang="tr-TR"/>
          </a:p>
        </p:txBody>
      </p:sp>
    </p:spTree>
    <p:extLst>
      <p:ext uri="{BB962C8B-B14F-4D97-AF65-F5344CB8AC3E}">
        <p14:creationId xmlns:p14="http://schemas.microsoft.com/office/powerpoint/2010/main" val="349843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a:p>
            <a:endParaRPr lang="tr-TR" dirty="0"/>
          </a:p>
        </p:txBody>
      </p:sp>
      <p:sp>
        <p:nvSpPr>
          <p:cNvPr id="4" name="Slayt Numarası Yer Tutucusu 3"/>
          <p:cNvSpPr>
            <a:spLocks noGrp="1"/>
          </p:cNvSpPr>
          <p:nvPr>
            <p:ph type="sldNum" sz="quarter" idx="10"/>
          </p:nvPr>
        </p:nvSpPr>
        <p:spPr/>
        <p:txBody>
          <a:bodyPr/>
          <a:lstStyle/>
          <a:p>
            <a:fld id="{2C008C51-375B-41A0-96BA-83118DC6FEA2}" type="slidenum">
              <a:rPr lang="tr-TR" smtClean="0"/>
              <a:t>20</a:t>
            </a:fld>
            <a:endParaRPr lang="tr-TR"/>
          </a:p>
        </p:txBody>
      </p:sp>
    </p:spTree>
    <p:extLst>
      <p:ext uri="{BB962C8B-B14F-4D97-AF65-F5344CB8AC3E}">
        <p14:creationId xmlns:p14="http://schemas.microsoft.com/office/powerpoint/2010/main" val="2053991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0" kern="1200" dirty="0" smtClean="0">
                <a:solidFill>
                  <a:schemeClr val="tx1"/>
                </a:solidFill>
                <a:effectLst/>
                <a:latin typeface="+mn-lt"/>
                <a:ea typeface="+mn-ea"/>
                <a:cs typeface="+mn-cs"/>
              </a:rPr>
              <a:t>İÇ-DİYALOGU KURMA TEKNİĞİ</a:t>
            </a:r>
            <a:r>
              <a:rPr lang="tr-TR" dirty="0" smtClean="0"/>
              <a:t/>
            </a:r>
            <a:br>
              <a:rPr lang="tr-TR" dirty="0" smtClean="0"/>
            </a:br>
            <a:r>
              <a:rPr lang="tr-TR" sz="1200" b="0" i="0" kern="1200" dirty="0" smtClean="0">
                <a:solidFill>
                  <a:schemeClr val="tx1"/>
                </a:solidFill>
                <a:effectLst/>
                <a:latin typeface="+mn-lt"/>
                <a:ea typeface="+mn-ea"/>
                <a:cs typeface="+mn-cs"/>
              </a:rPr>
              <a:t>Sınav kaygısına ve paniğe bağlı olarak, genellikle kişi kendi kendine “ben bu soruları yapamam. Ben bir işe yaramam. Başarısız olacağım. Sınav kötü geçecek.” gibi olumsuz mesajlar yollar. Kişinin kendi iç diyalogunda neler söylediğinin, yaşadığı duygular ve performansına etkisi büyüktür. Bu iç-diyalogda olumsuz mesajları “Elimden geleni yapacağım. En azından bildiklerimi yapabilirim. Sadece ben değil herkes heyecanlı. Artık rahatla ve konsantre ol, her şey yolunda gidecek” gibi olumlu mesajlarla değiştirmek, olumlu düşünmek ve kendinize, sadece olumlu mesajlar göndermek sizi motive eder, kaygınızın azalmasına yardımcı olur.</a:t>
            </a:r>
            <a:endParaRPr lang="tr-TR" dirty="0"/>
          </a:p>
        </p:txBody>
      </p:sp>
      <p:sp>
        <p:nvSpPr>
          <p:cNvPr id="4" name="Slayt Numarası Yer Tutucusu 3"/>
          <p:cNvSpPr>
            <a:spLocks noGrp="1"/>
          </p:cNvSpPr>
          <p:nvPr>
            <p:ph type="sldNum" sz="quarter" idx="10"/>
          </p:nvPr>
        </p:nvSpPr>
        <p:spPr/>
        <p:txBody>
          <a:bodyPr/>
          <a:lstStyle/>
          <a:p>
            <a:fld id="{2C008C51-375B-41A0-96BA-83118DC6FEA2}" type="slidenum">
              <a:rPr lang="tr-TR" smtClean="0"/>
              <a:t>10</a:t>
            </a:fld>
            <a:endParaRPr lang="tr-TR"/>
          </a:p>
        </p:txBody>
      </p:sp>
    </p:spTree>
    <p:extLst>
      <p:ext uri="{BB962C8B-B14F-4D97-AF65-F5344CB8AC3E}">
        <p14:creationId xmlns:p14="http://schemas.microsoft.com/office/powerpoint/2010/main" val="1074127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3, 5 saatlik</a:t>
            </a:r>
            <a:r>
              <a:rPr lang="tr-TR" baseline="0" dirty="0" smtClean="0"/>
              <a:t> </a:t>
            </a:r>
            <a:r>
              <a:rPr lang="tr-TR" sz="1200" kern="1200" dirty="0" smtClean="0">
                <a:solidFill>
                  <a:schemeClr val="tx1"/>
                </a:solidFill>
                <a:latin typeface="+mn-lt"/>
                <a:ea typeface="+mn-ea"/>
                <a:cs typeface="+mn-cs"/>
              </a:rPr>
              <a:t>kısa uykuların sürekli biçimde böyle devam etmesi öğrenme, mantık yürütme, dikkat ve konsantrasyon üzerinde olumsuz etkilere yol açtığı bilinmektedir. </a:t>
            </a:r>
          </a:p>
          <a:p>
            <a:pPr>
              <a:lnSpc>
                <a:spcPct val="150000"/>
              </a:lnSpc>
            </a:pPr>
            <a:r>
              <a:rPr lang="tr-TR" sz="800" kern="1200" dirty="0" smtClean="0">
                <a:solidFill>
                  <a:schemeClr val="tx1"/>
                </a:solidFill>
                <a:latin typeface="+mn-lt"/>
                <a:ea typeface="+mn-ea"/>
                <a:cs typeface="+mn-cs"/>
              </a:rPr>
              <a:t>Beslenme düzeni önemlidir. Şeker, kahve kullanımı kaygıyı artıracağından bu yiyecek ve içeceklerin tüketimini azaltmaya özen gösterin.</a:t>
            </a:r>
            <a:r>
              <a:rPr lang="tr-TR" sz="800" kern="1200" baseline="0" dirty="0" smtClean="0">
                <a:solidFill>
                  <a:schemeClr val="tx1"/>
                </a:solidFill>
                <a:latin typeface="+mn-lt"/>
                <a:ea typeface="+mn-ea"/>
                <a:cs typeface="+mn-cs"/>
              </a:rPr>
              <a:t> </a:t>
            </a:r>
            <a:r>
              <a:rPr lang="tr-TR" sz="800" kern="1200" dirty="0" smtClean="0">
                <a:solidFill>
                  <a:schemeClr val="tx1"/>
                </a:solidFill>
                <a:latin typeface="+mn-lt"/>
                <a:ea typeface="+mn-ea"/>
                <a:cs typeface="+mn-cs"/>
              </a:rPr>
              <a:t>Protein, </a:t>
            </a:r>
            <a:r>
              <a:rPr lang="tr-TR" sz="800" kern="1200" dirty="0" err="1" smtClean="0">
                <a:solidFill>
                  <a:schemeClr val="tx1"/>
                </a:solidFill>
                <a:latin typeface="+mn-lt"/>
                <a:ea typeface="+mn-ea"/>
                <a:cs typeface="+mn-cs"/>
              </a:rPr>
              <a:t>su,sebze</a:t>
            </a:r>
            <a:r>
              <a:rPr lang="tr-TR" sz="800" kern="1200" dirty="0" smtClean="0">
                <a:solidFill>
                  <a:schemeClr val="tx1"/>
                </a:solidFill>
                <a:latin typeface="+mn-lt"/>
                <a:ea typeface="+mn-ea"/>
                <a:cs typeface="+mn-cs"/>
              </a:rPr>
              <a:t> ve vitaminler kaygıyı dengeleyen yiyeceklerdir. Bu yiyeceklerin tüketimini artırın.</a:t>
            </a:r>
          </a:p>
          <a:p>
            <a:pPr>
              <a:lnSpc>
                <a:spcPct val="150000"/>
              </a:lnSpc>
            </a:pPr>
            <a:r>
              <a:rPr lang="tr-TR" sz="800" kern="1200" dirty="0" smtClean="0">
                <a:solidFill>
                  <a:schemeClr val="tx1"/>
                </a:solidFill>
                <a:latin typeface="+mn-lt"/>
                <a:ea typeface="+mn-ea"/>
                <a:cs typeface="+mn-cs"/>
              </a:rPr>
              <a:t>Çay, kahve ilk baştan çalışma süresini artırdığı görülebilir. Ancak zaten sınav kaygısı sebebiyle üst düzeyde uyarılmış olan sinir sisteminiziz bir de bu tip uyarıcılarla uyarılması doğru değildir.</a:t>
            </a:r>
            <a:r>
              <a:rPr lang="tr-TR" sz="800" kern="1200" baseline="0" dirty="0" smtClean="0">
                <a:solidFill>
                  <a:schemeClr val="tx1"/>
                </a:solidFill>
                <a:latin typeface="+mn-lt"/>
                <a:ea typeface="+mn-ea"/>
                <a:cs typeface="+mn-cs"/>
              </a:rPr>
              <a:t> </a:t>
            </a:r>
            <a:r>
              <a:rPr lang="tr-TR" sz="800" kern="1200" dirty="0" err="1" smtClean="0">
                <a:solidFill>
                  <a:schemeClr val="tx1"/>
                </a:solidFill>
                <a:latin typeface="+mn-lt"/>
                <a:ea typeface="+mn-ea"/>
                <a:cs typeface="+mn-cs"/>
              </a:rPr>
              <a:t>Çay,kahve</a:t>
            </a:r>
            <a:r>
              <a:rPr lang="tr-TR" sz="800" kern="1200" dirty="0" smtClean="0">
                <a:solidFill>
                  <a:schemeClr val="tx1"/>
                </a:solidFill>
                <a:latin typeface="+mn-lt"/>
                <a:ea typeface="+mn-ea"/>
                <a:cs typeface="+mn-cs"/>
              </a:rPr>
              <a:t> gibi içecekler ellerde </a:t>
            </a:r>
            <a:r>
              <a:rPr lang="tr-TR" sz="800" kern="1200" dirty="0" err="1" smtClean="0">
                <a:solidFill>
                  <a:schemeClr val="tx1"/>
                </a:solidFill>
                <a:latin typeface="+mn-lt"/>
                <a:ea typeface="+mn-ea"/>
                <a:cs typeface="+mn-cs"/>
              </a:rPr>
              <a:t>titreme,dikkat</a:t>
            </a:r>
            <a:r>
              <a:rPr lang="tr-TR" sz="800" kern="1200" dirty="0" smtClean="0">
                <a:solidFill>
                  <a:schemeClr val="tx1"/>
                </a:solidFill>
                <a:latin typeface="+mn-lt"/>
                <a:ea typeface="+mn-ea"/>
                <a:cs typeface="+mn-cs"/>
              </a:rPr>
              <a:t> ve konsantrasyon </a:t>
            </a:r>
            <a:r>
              <a:rPr lang="tr-TR" sz="800" kern="1200" dirty="0" err="1" smtClean="0">
                <a:solidFill>
                  <a:schemeClr val="tx1"/>
                </a:solidFill>
                <a:latin typeface="+mn-lt"/>
                <a:ea typeface="+mn-ea"/>
                <a:cs typeface="+mn-cs"/>
              </a:rPr>
              <a:t>güçlüğü,huzursuzluk</a:t>
            </a:r>
            <a:r>
              <a:rPr lang="tr-TR" sz="800" kern="1200" dirty="0" smtClean="0">
                <a:solidFill>
                  <a:schemeClr val="tx1"/>
                </a:solidFill>
                <a:latin typeface="+mn-lt"/>
                <a:ea typeface="+mn-ea"/>
                <a:cs typeface="+mn-cs"/>
              </a:rPr>
              <a:t> gibi istenmeyen durumlara neden olabilir.</a:t>
            </a:r>
            <a:r>
              <a:rPr lang="tr-TR" sz="800" kern="1200" baseline="0" dirty="0" smtClean="0">
                <a:solidFill>
                  <a:schemeClr val="tx1"/>
                </a:solidFill>
                <a:latin typeface="+mn-lt"/>
                <a:ea typeface="+mn-ea"/>
                <a:cs typeface="+mn-cs"/>
              </a:rPr>
              <a:t> </a:t>
            </a:r>
            <a:r>
              <a:rPr lang="tr-TR" sz="800" kern="1200" dirty="0" smtClean="0">
                <a:solidFill>
                  <a:schemeClr val="tx1"/>
                </a:solidFill>
                <a:latin typeface="+mn-lt"/>
                <a:ea typeface="+mn-ea"/>
                <a:cs typeface="+mn-cs"/>
              </a:rPr>
              <a:t>Mümkün olduğunca bu içecekleri kullanmamaya özen gösteriniz. Daha doğal olan meyve suları, bitki çaylarını tercih ediniz.</a:t>
            </a:r>
          </a:p>
          <a:p>
            <a:pPr>
              <a:lnSpc>
                <a:spcPct val="150000"/>
              </a:lnSpc>
            </a:pPr>
            <a:r>
              <a:rPr lang="tr-TR" sz="800" kern="1200" dirty="0" smtClean="0">
                <a:solidFill>
                  <a:schemeClr val="tx1"/>
                </a:solidFill>
                <a:latin typeface="+mn-lt"/>
                <a:ea typeface="+mn-ea"/>
                <a:cs typeface="+mn-cs"/>
              </a:rPr>
              <a:t>Okula</a:t>
            </a:r>
            <a:r>
              <a:rPr lang="tr-TR" sz="800" kern="1200" baseline="0" dirty="0" smtClean="0">
                <a:solidFill>
                  <a:schemeClr val="tx1"/>
                </a:solidFill>
                <a:latin typeface="+mn-lt"/>
                <a:ea typeface="+mn-ea"/>
                <a:cs typeface="+mn-cs"/>
              </a:rPr>
              <a:t> ve sınavlara aç girmemek, sınavlardan önce baharatlı, yağlı yiyeceklerden uzak durmak önemli.</a:t>
            </a:r>
            <a:endParaRPr lang="tr-TR" sz="800" kern="1200" dirty="0" smtClean="0">
              <a:solidFill>
                <a:schemeClr val="tx1"/>
              </a:solidFill>
              <a:latin typeface="+mn-lt"/>
              <a:ea typeface="+mn-ea"/>
              <a:cs typeface="+mn-cs"/>
            </a:endParaRPr>
          </a:p>
          <a:p>
            <a:pPr>
              <a:lnSpc>
                <a:spcPct val="150000"/>
              </a:lnSpc>
            </a:pPr>
            <a:endParaRPr lang="tr-TR" sz="800" kern="1200" dirty="0" smtClean="0">
              <a:solidFill>
                <a:schemeClr val="tx1"/>
              </a:solidFill>
              <a:latin typeface="+mn-lt"/>
              <a:ea typeface="+mn-ea"/>
              <a:cs typeface="+mn-cs"/>
            </a:endParaRPr>
          </a:p>
          <a:p>
            <a:endParaRPr lang="tr-TR" sz="1200" kern="1200" dirty="0" smtClean="0">
              <a:solidFill>
                <a:schemeClr val="tx1"/>
              </a:solidFill>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2C008C51-375B-41A0-96BA-83118DC6FEA2}" type="slidenum">
              <a:rPr lang="tr-TR" smtClean="0"/>
              <a:t>12</a:t>
            </a:fld>
            <a:endParaRPr lang="tr-TR"/>
          </a:p>
        </p:txBody>
      </p:sp>
    </p:spTree>
    <p:extLst>
      <p:ext uri="{BB962C8B-B14F-4D97-AF65-F5344CB8AC3E}">
        <p14:creationId xmlns:p14="http://schemas.microsoft.com/office/powerpoint/2010/main" val="2218464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latin typeface="Comic Sans MS" panose="030F0702030302020204" pitchFamily="66" charset="0"/>
              </a:rPr>
              <a:t>Şimdi hepiniz rahatça oturun, gözlerinizi kapatın veya karşınızda bir eşya seçip ona bakın. Şu andaki tüm duygu ve düşüncelerden uzaklaşmaya çalışın.</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t>
            </a:r>
            <a:r>
              <a:rPr lang="tr-TR" sz="1200" b="1" dirty="0" smtClean="0">
                <a:latin typeface="Comic Sans MS" panose="030F0702030302020204" pitchFamily="66" charset="0"/>
              </a:rPr>
              <a:t>Şimdi dikkatinizi ayaklarınızda toplayın.</a:t>
            </a:r>
            <a:br>
              <a:rPr lang="tr-TR" sz="1200" b="1" dirty="0" smtClean="0">
                <a:latin typeface="Comic Sans MS" panose="030F0702030302020204" pitchFamily="66" charset="0"/>
              </a:rPr>
            </a:br>
            <a:r>
              <a:rPr lang="tr-TR" sz="1200" b="1" dirty="0" smtClean="0">
                <a:latin typeface="Comic Sans MS" panose="030F0702030302020204" pitchFamily="66" charset="0"/>
              </a:rPr>
              <a:t> </a:t>
            </a:r>
            <a:r>
              <a:rPr lang="tr-TR" sz="1200" dirty="0" smtClean="0">
                <a:latin typeface="Comic Sans MS" panose="030F0702030302020204" pitchFamily="66" charset="0"/>
              </a:rPr>
              <a:t>Ayağınızı büyük ve kalın bir çamurun içine ittiğinizi düşünün. </a:t>
            </a:r>
            <a:br>
              <a:rPr lang="tr-TR" sz="1200" dirty="0" smtClean="0">
                <a:latin typeface="Comic Sans MS" panose="030F0702030302020204" pitchFamily="66" charset="0"/>
              </a:rPr>
            </a:br>
            <a:r>
              <a:rPr lang="tr-TR" sz="1200" dirty="0" smtClean="0">
                <a:latin typeface="Comic Sans MS" panose="030F0702030302020204" pitchFamily="66" charset="0"/>
              </a:rPr>
              <a:t>Ayak ve bacaklarınızı var gücünüzle kasın..</a:t>
            </a:r>
            <a:br>
              <a:rPr lang="tr-TR" sz="1200" dirty="0" smtClean="0">
                <a:latin typeface="Comic Sans MS" panose="030F0702030302020204" pitchFamily="66" charset="0"/>
              </a:rPr>
            </a:br>
            <a:r>
              <a:rPr lang="tr-TR" sz="1200" dirty="0" smtClean="0">
                <a:latin typeface="Comic Sans MS" panose="030F0702030302020204" pitchFamily="66" charset="0"/>
              </a:rPr>
              <a:t>Var gücünüzle itin, çünkü çamur çok kalın.   İtin, itin, itin…  </a:t>
            </a:r>
            <a:br>
              <a:rPr lang="tr-TR" sz="1200" dirty="0" smtClean="0">
                <a:latin typeface="Comic Sans MS" panose="030F0702030302020204" pitchFamily="66" charset="0"/>
              </a:rPr>
            </a:br>
            <a:r>
              <a:rPr lang="tr-TR" sz="1200" dirty="0" smtClean="0">
                <a:latin typeface="Comic Sans MS" panose="030F0702030302020204" pitchFamily="66" charset="0"/>
              </a:rPr>
              <a:t>Şimdi ayaklarınızı çamurdan çıkarın ve rahatlamayı fark edin.</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latin typeface="Comic Sans MS" panose="030F0702030302020204" pitchFamily="66" charset="0"/>
              </a:rPr>
              <a:t>Gevşeme egzersizleri</a:t>
            </a:r>
            <a:r>
              <a:rPr lang="tr-TR" sz="1200" b="1" baseline="0" dirty="0" smtClean="0">
                <a:latin typeface="Comic Sans MS" panose="030F0702030302020204" pitchFamily="66" charset="0"/>
              </a:rPr>
              <a:t> eller, kollar, omuz şeklinde yaptırılır.</a:t>
            </a:r>
            <a:endParaRPr lang="tr-TR" sz="1200" b="1" dirty="0" smtClean="0">
              <a:latin typeface="Comic Sans MS" panose="030F0702030302020204" pitchFamily="66" charset="0"/>
            </a:endParaRPr>
          </a:p>
          <a:p>
            <a:endParaRPr lang="tr-TR" dirty="0"/>
          </a:p>
        </p:txBody>
      </p:sp>
      <p:sp>
        <p:nvSpPr>
          <p:cNvPr id="4" name="Slayt Numarası Yer Tutucusu 3"/>
          <p:cNvSpPr>
            <a:spLocks noGrp="1"/>
          </p:cNvSpPr>
          <p:nvPr>
            <p:ph type="sldNum" sz="quarter" idx="10"/>
          </p:nvPr>
        </p:nvSpPr>
        <p:spPr/>
        <p:txBody>
          <a:bodyPr/>
          <a:lstStyle/>
          <a:p>
            <a:fld id="{2C008C51-375B-41A0-96BA-83118DC6FEA2}" type="slidenum">
              <a:rPr lang="tr-TR" smtClean="0"/>
              <a:t>14</a:t>
            </a:fld>
            <a:endParaRPr lang="tr-TR"/>
          </a:p>
        </p:txBody>
      </p:sp>
    </p:spTree>
    <p:extLst>
      <p:ext uri="{BB962C8B-B14F-4D97-AF65-F5344CB8AC3E}">
        <p14:creationId xmlns:p14="http://schemas.microsoft.com/office/powerpoint/2010/main" val="39067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85750" indent="-285750" algn="ctr">
              <a:buFont typeface="Arial" panose="020B0604020202020204" pitchFamily="34" charset="0"/>
              <a:buChar char="•"/>
            </a:pPr>
            <a:r>
              <a:rPr lang="tr-TR" sz="1200" dirty="0" smtClean="0"/>
              <a:t>Nefes alma egzersizine başlamadan önce sağ avucunuzu göbeğinizin hemen altına, sol elinizi göğsünüzün üstüne (göğüs hizasına) koyun ve gözlerinizi kapatın. </a:t>
            </a:r>
          </a:p>
          <a:p>
            <a:pPr marL="285750" indent="-285750" algn="ctr">
              <a:buFont typeface="Arial" panose="020B0604020202020204" pitchFamily="34" charset="0"/>
              <a:buChar char="•"/>
            </a:pPr>
            <a:r>
              <a:rPr lang="tr-TR" sz="1200" dirty="0" smtClean="0"/>
              <a:t>Nefes alırken ağır ve derin nefes almalı, omuzlar kalkmalı, karın şişmeli. </a:t>
            </a:r>
          </a:p>
          <a:p>
            <a:pPr algn="ctr"/>
            <a:r>
              <a:rPr lang="tr-TR" sz="1200" dirty="0" smtClean="0"/>
              <a:t>Nefes aldığınızda sağ eliniz hareket ediyorsa doğru nefes alıyorsunuz demektir. </a:t>
            </a:r>
          </a:p>
          <a:p>
            <a:pPr marL="285750" indent="-285750" algn="ctr">
              <a:buFont typeface="Arial" panose="020B0604020202020204" pitchFamily="34" charset="0"/>
              <a:buChar char="•"/>
            </a:pPr>
            <a:r>
              <a:rPr lang="tr-TR" sz="1200" dirty="0" smtClean="0"/>
              <a:t>Burnunuzdan 4 saniye sürecek şekilde derin bir nefes alın</a:t>
            </a:r>
          </a:p>
          <a:p>
            <a:pPr marL="285750" indent="-285750" algn="ctr">
              <a:buFont typeface="Arial" panose="020B0604020202020204" pitchFamily="34" charset="0"/>
              <a:buChar char="•"/>
            </a:pPr>
            <a:r>
              <a:rPr lang="tr-TR" sz="1200" dirty="0" smtClean="0"/>
              <a:t>Aldığınız nefesi 4 saniye boyunca ciğerlerinizin tamamını dolduracak şekilde içinizde tutun.</a:t>
            </a:r>
          </a:p>
          <a:p>
            <a:pPr marL="285750" indent="-285750" algn="ctr">
              <a:buFont typeface="Arial" panose="020B0604020202020204" pitchFamily="34" charset="0"/>
              <a:buChar char="•"/>
            </a:pPr>
            <a:r>
              <a:rPr lang="tr-TR" sz="1200" dirty="0" smtClean="0"/>
              <a:t>Ağzınızdan 4 saniye içerisinde kesik kesik olmak koşuluyla dışarı verin.(Toplam 8 saniye)</a:t>
            </a:r>
          </a:p>
          <a:p>
            <a:pPr marL="285750" indent="-285750" algn="ctr">
              <a:buFont typeface="Arial" panose="020B0604020202020204" pitchFamily="34" charset="0"/>
              <a:buChar char="•"/>
            </a:pPr>
            <a:r>
              <a:rPr lang="tr-TR" sz="1200" dirty="0" smtClean="0"/>
              <a:t>Bunu 3-4 kez yapın. </a:t>
            </a:r>
            <a:r>
              <a:rPr lang="tr-TR" sz="1200" dirty="0" smtClean="0">
                <a:solidFill>
                  <a:srgbClr val="C00000"/>
                </a:solidFill>
              </a:rPr>
              <a:t>Daha fazla yapmanız baş dönmesine neden olabilir</a:t>
            </a:r>
            <a:r>
              <a:rPr lang="tr-TR" sz="1100" dirty="0" smtClean="0">
                <a:solidFill>
                  <a:srgbClr val="C00000"/>
                </a:solidFill>
              </a:rPr>
              <a:t>.</a:t>
            </a:r>
          </a:p>
          <a:p>
            <a:endParaRPr lang="tr-TR" dirty="0"/>
          </a:p>
        </p:txBody>
      </p:sp>
      <p:sp>
        <p:nvSpPr>
          <p:cNvPr id="4" name="Slayt Numarası Yer Tutucusu 3"/>
          <p:cNvSpPr>
            <a:spLocks noGrp="1"/>
          </p:cNvSpPr>
          <p:nvPr>
            <p:ph type="sldNum" sz="quarter" idx="10"/>
          </p:nvPr>
        </p:nvSpPr>
        <p:spPr/>
        <p:txBody>
          <a:bodyPr/>
          <a:lstStyle/>
          <a:p>
            <a:fld id="{2C008C51-375B-41A0-96BA-83118DC6FEA2}" type="slidenum">
              <a:rPr lang="tr-TR" smtClean="0"/>
              <a:t>15</a:t>
            </a:fld>
            <a:endParaRPr lang="tr-TR"/>
          </a:p>
        </p:txBody>
      </p:sp>
    </p:spTree>
    <p:extLst>
      <p:ext uri="{BB962C8B-B14F-4D97-AF65-F5344CB8AC3E}">
        <p14:creationId xmlns:p14="http://schemas.microsoft.com/office/powerpoint/2010/main" val="976188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GÜVENLİ</a:t>
            </a:r>
            <a:r>
              <a:rPr lang="tr-TR" baseline="0" dirty="0" smtClean="0"/>
              <a:t> YER ETKİNLİĞİ YAPILIR. </a:t>
            </a:r>
            <a:r>
              <a:rPr lang="tr-TR" dirty="0" smtClean="0"/>
              <a:t>Şimdi gözlerinizi kapatın ve kendinizi güvende, rahat ve mutlu hissettiğiniz bir yer hayal edin. Bu yer gerçekten gittiğiniz, gördüğünüz bir yer olabilir. Ya da kendi hayalinizde yarattığınız bir yer olabilir. Böyle bir yeri hayalinizde canlandırabiliyor musunuz? Kendinizi orada görebiliyor musunuz? Çevrenize bakın. Neler görüyorsunuz? Yakınınızda neler var? Hangi renkleri görebiliyorsunuz? Uzaklara bakın. Uzakta neleri </a:t>
            </a:r>
            <a:r>
              <a:rPr lang="tr-TR" dirty="0" err="1" smtClean="0"/>
              <a:t>görüyosunuz</a:t>
            </a:r>
            <a:r>
              <a:rPr lang="tr-TR" dirty="0" smtClean="0"/>
              <a:t>? Burası sizin özel yeriniz ve orada olmasını istediğiniz </a:t>
            </a:r>
            <a:r>
              <a:rPr lang="tr-TR" dirty="0" err="1" smtClean="0"/>
              <a:t>herşeyi</a:t>
            </a:r>
            <a:r>
              <a:rPr lang="tr-TR" dirty="0" smtClean="0"/>
              <a:t> hayal edebilirsiniz. Orada olduğunuzda kendinizi rahat, mutlu ve güvende hissediyorsunuz. </a:t>
            </a:r>
            <a:endParaRPr lang="tr-TR" dirty="0"/>
          </a:p>
        </p:txBody>
      </p:sp>
      <p:sp>
        <p:nvSpPr>
          <p:cNvPr id="4" name="Slayt Numarası Yer Tutucusu 3"/>
          <p:cNvSpPr>
            <a:spLocks noGrp="1"/>
          </p:cNvSpPr>
          <p:nvPr>
            <p:ph type="sldNum" sz="quarter" idx="10"/>
          </p:nvPr>
        </p:nvSpPr>
        <p:spPr/>
        <p:txBody>
          <a:bodyPr/>
          <a:lstStyle/>
          <a:p>
            <a:fld id="{2C008C51-375B-41A0-96BA-83118DC6FEA2}" type="slidenum">
              <a:rPr lang="tr-TR" smtClean="0"/>
              <a:t>16</a:t>
            </a:fld>
            <a:endParaRPr lang="tr-TR"/>
          </a:p>
        </p:txBody>
      </p:sp>
    </p:spTree>
    <p:extLst>
      <p:ext uri="{BB962C8B-B14F-4D97-AF65-F5344CB8AC3E}">
        <p14:creationId xmlns:p14="http://schemas.microsoft.com/office/powerpoint/2010/main" val="4155497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C008C51-375B-41A0-96BA-83118DC6FEA2}" type="slidenum">
              <a:rPr lang="tr-TR" smtClean="0"/>
              <a:t>17</a:t>
            </a:fld>
            <a:endParaRPr lang="tr-TR"/>
          </a:p>
        </p:txBody>
      </p:sp>
    </p:spTree>
    <p:extLst>
      <p:ext uri="{BB962C8B-B14F-4D97-AF65-F5344CB8AC3E}">
        <p14:creationId xmlns:p14="http://schemas.microsoft.com/office/powerpoint/2010/main" val="1058023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Dikkatini</a:t>
            </a:r>
            <a:r>
              <a:rPr lang="tr-TR" baseline="0" dirty="0" smtClean="0"/>
              <a:t> Başka Noktalara Odaklama Tekniğinde öğrenci sınav anında ise arkadaşlarını rahatsız etmeyecek, görüş açısı içindeki noktalara odaklanmalıdır. Sadece etrafındaki nesnelere değil, avuç içine, parmak ucuna, kaleminin deseni gibi anlık olarak zihnini meşgul edecek nesneler seçebilir.</a:t>
            </a:r>
            <a:endParaRPr lang="tr-TR" dirty="0"/>
          </a:p>
        </p:txBody>
      </p:sp>
      <p:sp>
        <p:nvSpPr>
          <p:cNvPr id="4" name="Slayt Numarası Yer Tutucusu 3"/>
          <p:cNvSpPr>
            <a:spLocks noGrp="1"/>
          </p:cNvSpPr>
          <p:nvPr>
            <p:ph type="sldNum" sz="quarter" idx="10"/>
          </p:nvPr>
        </p:nvSpPr>
        <p:spPr/>
        <p:txBody>
          <a:bodyPr/>
          <a:lstStyle/>
          <a:p>
            <a:fld id="{2C008C51-375B-41A0-96BA-83118DC6FEA2}" type="slidenum">
              <a:rPr lang="tr-TR" smtClean="0"/>
              <a:t>18</a:t>
            </a:fld>
            <a:endParaRPr lang="tr-TR"/>
          </a:p>
        </p:txBody>
      </p:sp>
    </p:spTree>
    <p:extLst>
      <p:ext uri="{BB962C8B-B14F-4D97-AF65-F5344CB8AC3E}">
        <p14:creationId xmlns:p14="http://schemas.microsoft.com/office/powerpoint/2010/main" val="1800777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Lgs</a:t>
            </a:r>
            <a:r>
              <a:rPr lang="tr-TR" dirty="0" smtClean="0"/>
              <a:t> öğrencileri için </a:t>
            </a:r>
            <a:endParaRPr lang="tr-TR" dirty="0"/>
          </a:p>
        </p:txBody>
      </p:sp>
      <p:sp>
        <p:nvSpPr>
          <p:cNvPr id="4" name="Slayt Numarası Yer Tutucusu 3"/>
          <p:cNvSpPr>
            <a:spLocks noGrp="1"/>
          </p:cNvSpPr>
          <p:nvPr>
            <p:ph type="sldNum" sz="quarter" idx="10"/>
          </p:nvPr>
        </p:nvSpPr>
        <p:spPr/>
        <p:txBody>
          <a:bodyPr/>
          <a:lstStyle/>
          <a:p>
            <a:fld id="{2C008C51-375B-41A0-96BA-83118DC6FEA2}" type="slidenum">
              <a:rPr lang="tr-TR" smtClean="0"/>
              <a:t>19</a:t>
            </a:fld>
            <a:endParaRPr lang="tr-TR"/>
          </a:p>
        </p:txBody>
      </p:sp>
    </p:spTree>
    <p:extLst>
      <p:ext uri="{BB962C8B-B14F-4D97-AF65-F5344CB8AC3E}">
        <p14:creationId xmlns:p14="http://schemas.microsoft.com/office/powerpoint/2010/main" val="1044526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D85BB2A-A7E2-4F37-839A-518E4A4D0805}" type="datetimeFigureOut">
              <a:rPr lang="tr-TR" smtClean="0"/>
              <a:t>18.10.2021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F34EDEC-A90D-43D0-A8F1-F08C6DECE5E6}" type="slidenum">
              <a:rPr lang="tr-TR" smtClean="0"/>
              <a:t>‹#›</a:t>
            </a:fld>
            <a:endParaRPr lang="tr-TR"/>
          </a:p>
        </p:txBody>
      </p:sp>
    </p:spTree>
    <p:extLst>
      <p:ext uri="{BB962C8B-B14F-4D97-AF65-F5344CB8AC3E}">
        <p14:creationId xmlns:p14="http://schemas.microsoft.com/office/powerpoint/2010/main" val="3244822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D85BB2A-A7E2-4F37-839A-518E4A4D0805}" type="datetimeFigureOut">
              <a:rPr lang="tr-TR" smtClean="0"/>
              <a:t>18.10.2021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F34EDEC-A90D-43D0-A8F1-F08C6DECE5E6}" type="slidenum">
              <a:rPr lang="tr-TR" smtClean="0"/>
              <a:t>‹#›</a:t>
            </a:fld>
            <a:endParaRPr lang="tr-TR"/>
          </a:p>
        </p:txBody>
      </p:sp>
    </p:spTree>
    <p:extLst>
      <p:ext uri="{BB962C8B-B14F-4D97-AF65-F5344CB8AC3E}">
        <p14:creationId xmlns:p14="http://schemas.microsoft.com/office/powerpoint/2010/main" val="3268083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D85BB2A-A7E2-4F37-839A-518E4A4D0805}" type="datetimeFigureOut">
              <a:rPr lang="tr-TR" smtClean="0"/>
              <a:t>18.10.2021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F34EDEC-A90D-43D0-A8F1-F08C6DECE5E6}" type="slidenum">
              <a:rPr lang="tr-TR" smtClean="0"/>
              <a:t>‹#›</a:t>
            </a:fld>
            <a:endParaRPr lang="tr-TR"/>
          </a:p>
        </p:txBody>
      </p:sp>
    </p:spTree>
    <p:extLst>
      <p:ext uri="{BB962C8B-B14F-4D97-AF65-F5344CB8AC3E}">
        <p14:creationId xmlns:p14="http://schemas.microsoft.com/office/powerpoint/2010/main" val="463724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D85BB2A-A7E2-4F37-839A-518E4A4D0805}" type="datetimeFigureOut">
              <a:rPr lang="tr-TR" smtClean="0"/>
              <a:t>18.10.2021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F34EDEC-A90D-43D0-A8F1-F08C6DECE5E6}" type="slidenum">
              <a:rPr lang="tr-TR" smtClean="0"/>
              <a:t>‹#›</a:t>
            </a:fld>
            <a:endParaRPr lang="tr-TR"/>
          </a:p>
        </p:txBody>
      </p:sp>
    </p:spTree>
    <p:extLst>
      <p:ext uri="{BB962C8B-B14F-4D97-AF65-F5344CB8AC3E}">
        <p14:creationId xmlns:p14="http://schemas.microsoft.com/office/powerpoint/2010/main" val="173269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D85BB2A-A7E2-4F37-839A-518E4A4D0805}" type="datetimeFigureOut">
              <a:rPr lang="tr-TR" smtClean="0"/>
              <a:t>18.10.2021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F34EDEC-A90D-43D0-A8F1-F08C6DECE5E6}" type="slidenum">
              <a:rPr lang="tr-TR" smtClean="0"/>
              <a:t>‹#›</a:t>
            </a:fld>
            <a:endParaRPr lang="tr-TR"/>
          </a:p>
        </p:txBody>
      </p:sp>
    </p:spTree>
    <p:extLst>
      <p:ext uri="{BB962C8B-B14F-4D97-AF65-F5344CB8AC3E}">
        <p14:creationId xmlns:p14="http://schemas.microsoft.com/office/powerpoint/2010/main" val="2791948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D85BB2A-A7E2-4F37-839A-518E4A4D0805}" type="datetimeFigureOut">
              <a:rPr lang="tr-TR" smtClean="0"/>
              <a:t>18.10.2021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F34EDEC-A90D-43D0-A8F1-F08C6DECE5E6}" type="slidenum">
              <a:rPr lang="tr-TR" smtClean="0"/>
              <a:t>‹#›</a:t>
            </a:fld>
            <a:endParaRPr lang="tr-TR"/>
          </a:p>
        </p:txBody>
      </p:sp>
    </p:spTree>
    <p:extLst>
      <p:ext uri="{BB962C8B-B14F-4D97-AF65-F5344CB8AC3E}">
        <p14:creationId xmlns:p14="http://schemas.microsoft.com/office/powerpoint/2010/main" val="2713536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D85BB2A-A7E2-4F37-839A-518E4A4D0805}" type="datetimeFigureOut">
              <a:rPr lang="tr-TR" smtClean="0"/>
              <a:t>18.10.2021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F34EDEC-A90D-43D0-A8F1-F08C6DECE5E6}" type="slidenum">
              <a:rPr lang="tr-TR" smtClean="0"/>
              <a:t>‹#›</a:t>
            </a:fld>
            <a:endParaRPr lang="tr-TR"/>
          </a:p>
        </p:txBody>
      </p:sp>
    </p:spTree>
    <p:extLst>
      <p:ext uri="{BB962C8B-B14F-4D97-AF65-F5344CB8AC3E}">
        <p14:creationId xmlns:p14="http://schemas.microsoft.com/office/powerpoint/2010/main" val="424921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D85BB2A-A7E2-4F37-839A-518E4A4D0805}" type="datetimeFigureOut">
              <a:rPr lang="tr-TR" smtClean="0"/>
              <a:t>18.10.2021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F34EDEC-A90D-43D0-A8F1-F08C6DECE5E6}" type="slidenum">
              <a:rPr lang="tr-TR" smtClean="0"/>
              <a:t>‹#›</a:t>
            </a:fld>
            <a:endParaRPr lang="tr-TR"/>
          </a:p>
        </p:txBody>
      </p:sp>
    </p:spTree>
    <p:extLst>
      <p:ext uri="{BB962C8B-B14F-4D97-AF65-F5344CB8AC3E}">
        <p14:creationId xmlns:p14="http://schemas.microsoft.com/office/powerpoint/2010/main" val="211308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D85BB2A-A7E2-4F37-839A-518E4A4D0805}" type="datetimeFigureOut">
              <a:rPr lang="tr-TR" smtClean="0"/>
              <a:t>18.10.2021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F34EDEC-A90D-43D0-A8F1-F08C6DECE5E6}" type="slidenum">
              <a:rPr lang="tr-TR" smtClean="0"/>
              <a:t>‹#›</a:t>
            </a:fld>
            <a:endParaRPr lang="tr-TR"/>
          </a:p>
        </p:txBody>
      </p:sp>
    </p:spTree>
    <p:extLst>
      <p:ext uri="{BB962C8B-B14F-4D97-AF65-F5344CB8AC3E}">
        <p14:creationId xmlns:p14="http://schemas.microsoft.com/office/powerpoint/2010/main" val="1074677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D85BB2A-A7E2-4F37-839A-518E4A4D0805}" type="datetimeFigureOut">
              <a:rPr lang="tr-TR" smtClean="0"/>
              <a:t>18.10.2021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F34EDEC-A90D-43D0-A8F1-F08C6DECE5E6}" type="slidenum">
              <a:rPr lang="tr-TR" smtClean="0"/>
              <a:t>‹#›</a:t>
            </a:fld>
            <a:endParaRPr lang="tr-TR"/>
          </a:p>
        </p:txBody>
      </p:sp>
    </p:spTree>
    <p:extLst>
      <p:ext uri="{BB962C8B-B14F-4D97-AF65-F5344CB8AC3E}">
        <p14:creationId xmlns:p14="http://schemas.microsoft.com/office/powerpoint/2010/main" val="3954113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D85BB2A-A7E2-4F37-839A-518E4A4D0805}" type="datetimeFigureOut">
              <a:rPr lang="tr-TR" smtClean="0"/>
              <a:t>18.10.2021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F34EDEC-A90D-43D0-A8F1-F08C6DECE5E6}" type="slidenum">
              <a:rPr lang="tr-TR" smtClean="0"/>
              <a:t>‹#›</a:t>
            </a:fld>
            <a:endParaRPr lang="tr-TR"/>
          </a:p>
        </p:txBody>
      </p:sp>
    </p:spTree>
    <p:extLst>
      <p:ext uri="{BB962C8B-B14F-4D97-AF65-F5344CB8AC3E}">
        <p14:creationId xmlns:p14="http://schemas.microsoft.com/office/powerpoint/2010/main" val="1213209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5BB2A-A7E2-4F37-839A-518E4A4D0805}" type="datetimeFigureOut">
              <a:rPr lang="tr-TR" smtClean="0"/>
              <a:t>18.10.2021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34EDEC-A90D-43D0-A8F1-F08C6DECE5E6}" type="slidenum">
              <a:rPr lang="tr-TR" smtClean="0"/>
              <a:t>‹#›</a:t>
            </a:fld>
            <a:endParaRPr lang="tr-TR"/>
          </a:p>
        </p:txBody>
      </p:sp>
    </p:spTree>
    <p:extLst>
      <p:ext uri="{BB962C8B-B14F-4D97-AF65-F5344CB8AC3E}">
        <p14:creationId xmlns:p14="http://schemas.microsoft.com/office/powerpoint/2010/main" val="2813621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30987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44379"/>
            <a:ext cx="12192000" cy="943431"/>
          </a:xfrm>
          <a:prstGeom prst="rect">
            <a:avLst/>
          </a:prstGeom>
          <a:solidFill>
            <a:srgbClr val="FF505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smtClean="0">
                <a:solidFill>
                  <a:schemeClr val="bg1"/>
                </a:solidFill>
              </a:rPr>
              <a:t>Olumlu Düşünmeyi Öğrenme</a:t>
            </a:r>
            <a:endParaRPr lang="id-ID" dirty="0">
              <a:solidFill>
                <a:schemeClr val="bg1"/>
              </a:solidFill>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53344"/>
            <a:ext cx="1758462" cy="947921"/>
          </a:xfrm>
          <a:prstGeom prst="rect">
            <a:avLst/>
          </a:prstGeom>
        </p:spPr>
      </p:pic>
      <p:sp>
        <p:nvSpPr>
          <p:cNvPr id="6" name="2 İçerik Yer Tutucusu"/>
          <p:cNvSpPr>
            <a:spLocks noGrp="1"/>
          </p:cNvSpPr>
          <p:nvPr>
            <p:ph idx="1"/>
          </p:nvPr>
        </p:nvSpPr>
        <p:spPr>
          <a:xfrm>
            <a:off x="1134035" y="1721223"/>
            <a:ext cx="10690412" cy="4097151"/>
          </a:xfrm>
          <a:prstGeom prst="rect">
            <a:avLst/>
          </a:prstGeom>
          <a:solidFill>
            <a:schemeClr val="tx2">
              <a:lumMod val="20000"/>
              <a:lumOff val="80000"/>
            </a:schemeClr>
          </a:solidFill>
        </p:spPr>
        <p:txBody>
          <a:bodyPr vert="horz">
            <a:normAutofit fontScale="250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lvl="0" indent="0" algn="just">
              <a:buNone/>
            </a:pPr>
            <a:endParaRPr lang="tr-TR" sz="8000" dirty="0" smtClean="0">
              <a:latin typeface="Avenir Next LT Pro"/>
            </a:endParaRPr>
          </a:p>
          <a:p>
            <a:pPr algn="just">
              <a:buNone/>
            </a:pPr>
            <a:endParaRPr lang="tr-TR" sz="2800" dirty="0" smtClean="0">
              <a:latin typeface="Avenir Next LT Pro"/>
            </a:endParaRPr>
          </a:p>
          <a:p>
            <a:pPr algn="just">
              <a:buNone/>
            </a:pPr>
            <a:r>
              <a:rPr lang="tr-TR" sz="2800" dirty="0" smtClean="0">
                <a:latin typeface="Avenir Next LT Pro"/>
              </a:rPr>
              <a:t> </a:t>
            </a:r>
            <a:endParaRPr lang="tr-TR" sz="7200" dirty="0" smtClean="0">
              <a:latin typeface="Avenir Next LT Pro"/>
            </a:endParaRPr>
          </a:p>
          <a:p>
            <a:pPr algn="just">
              <a:buNone/>
            </a:pPr>
            <a:r>
              <a:rPr lang="tr-TR" sz="6400" b="1" dirty="0" smtClean="0">
                <a:latin typeface="Avenir Next LT Pro"/>
              </a:rPr>
              <a:t>Olumsuz Örnek </a:t>
            </a:r>
          </a:p>
          <a:p>
            <a:pPr algn="just">
              <a:buNone/>
            </a:pPr>
            <a:endParaRPr lang="tr-TR" sz="6400" b="1" dirty="0" smtClean="0">
              <a:latin typeface="Avenir Next LT Pro"/>
            </a:endParaRPr>
          </a:p>
          <a:p>
            <a:pPr algn="just">
              <a:buNone/>
            </a:pPr>
            <a:r>
              <a:rPr lang="tr-TR" sz="6400" u="sng" dirty="0" smtClean="0">
                <a:latin typeface="Avenir Next LT Pro"/>
              </a:rPr>
              <a:t>Olay:</a:t>
            </a:r>
            <a:r>
              <a:rPr lang="tr-TR" sz="6400" dirty="0" smtClean="0">
                <a:latin typeface="Avenir Next LT Pro"/>
              </a:rPr>
              <a:t>           Sınav kağıdı önünüzde. </a:t>
            </a:r>
          </a:p>
          <a:p>
            <a:pPr algn="just">
              <a:buNone/>
            </a:pPr>
            <a:r>
              <a:rPr lang="tr-TR" sz="6400" u="sng" dirty="0" smtClean="0">
                <a:latin typeface="Avenir Next LT Pro"/>
              </a:rPr>
              <a:t>Düşünce:</a:t>
            </a:r>
            <a:r>
              <a:rPr lang="tr-TR" sz="6400" dirty="0" smtClean="0">
                <a:latin typeface="Avenir Next LT Pro"/>
              </a:rPr>
              <a:t>    Bu sorular çok zor hiçbirisini yapamayacağım, bittim ben </a:t>
            </a:r>
          </a:p>
          <a:p>
            <a:pPr algn="just">
              <a:buNone/>
            </a:pPr>
            <a:r>
              <a:rPr lang="tr-TR" sz="6400" u="sng" dirty="0" smtClean="0">
                <a:latin typeface="Avenir Next LT Pro"/>
              </a:rPr>
              <a:t>Duygu:</a:t>
            </a:r>
            <a:r>
              <a:rPr lang="tr-TR" sz="6400" dirty="0" smtClean="0">
                <a:latin typeface="Avenir Next LT Pro"/>
              </a:rPr>
              <a:t>        Kaygı, korku, çaresizlik</a:t>
            </a:r>
          </a:p>
          <a:p>
            <a:pPr algn="just">
              <a:buNone/>
            </a:pPr>
            <a:r>
              <a:rPr lang="tr-TR" sz="6400" u="sng" dirty="0" smtClean="0">
                <a:latin typeface="Avenir Next LT Pro"/>
              </a:rPr>
              <a:t>Davranış:</a:t>
            </a:r>
            <a:r>
              <a:rPr lang="tr-TR" sz="6400" dirty="0" smtClean="0">
                <a:latin typeface="Avenir Next LT Pro"/>
              </a:rPr>
              <a:t>    Bir türlü sorulara başlayamama, terleme, titreme </a:t>
            </a:r>
          </a:p>
          <a:p>
            <a:pPr algn="just">
              <a:buNone/>
            </a:pPr>
            <a:r>
              <a:rPr lang="tr-TR" sz="6400" u="sng" dirty="0" smtClean="0">
                <a:latin typeface="Avenir Next LT Pro"/>
              </a:rPr>
              <a:t>Sonuç:</a:t>
            </a:r>
            <a:r>
              <a:rPr lang="tr-TR" sz="6400" dirty="0" smtClean="0">
                <a:latin typeface="Avenir Next LT Pro"/>
              </a:rPr>
              <a:t>         Başarısızlık</a:t>
            </a:r>
          </a:p>
          <a:p>
            <a:pPr algn="just">
              <a:buNone/>
            </a:pPr>
            <a:r>
              <a:rPr lang="tr-TR" sz="6400" dirty="0" smtClean="0">
                <a:latin typeface="Avenir Next LT Pro"/>
              </a:rPr>
              <a:t> </a:t>
            </a:r>
          </a:p>
          <a:p>
            <a:pPr algn="just">
              <a:buNone/>
            </a:pPr>
            <a:r>
              <a:rPr lang="tr-TR" sz="6400" dirty="0" smtClean="0">
                <a:latin typeface="Avenir Next LT Pro"/>
              </a:rPr>
              <a:t>	</a:t>
            </a:r>
          </a:p>
          <a:p>
            <a:pPr algn="just">
              <a:buNone/>
            </a:pPr>
            <a:r>
              <a:rPr lang="tr-TR" sz="6400" b="1" dirty="0">
                <a:latin typeface="Avenir Next LT Pro"/>
              </a:rPr>
              <a:t>O</a:t>
            </a:r>
            <a:r>
              <a:rPr lang="tr-TR" sz="6400" b="1" dirty="0" smtClean="0">
                <a:latin typeface="Avenir Next LT Pro"/>
              </a:rPr>
              <a:t>lumlu örnek</a:t>
            </a:r>
          </a:p>
          <a:p>
            <a:pPr algn="just">
              <a:buNone/>
            </a:pPr>
            <a:endParaRPr lang="tr-TR" sz="6400" b="1" dirty="0" smtClean="0">
              <a:latin typeface="Avenir Next LT Pro"/>
            </a:endParaRPr>
          </a:p>
          <a:p>
            <a:pPr algn="just">
              <a:buNone/>
            </a:pPr>
            <a:r>
              <a:rPr lang="tr-TR" sz="6400" u="sng" dirty="0" smtClean="0">
                <a:latin typeface="Avenir Next LT Pro"/>
              </a:rPr>
              <a:t>Olay:</a:t>
            </a:r>
            <a:r>
              <a:rPr lang="tr-TR" sz="6400" dirty="0" smtClean="0">
                <a:latin typeface="Avenir Next LT Pro"/>
              </a:rPr>
              <a:t>        Sınav kağıdı önünüzde.</a:t>
            </a:r>
          </a:p>
          <a:p>
            <a:pPr algn="just">
              <a:buNone/>
            </a:pPr>
            <a:r>
              <a:rPr lang="tr-TR" sz="6400" u="sng" dirty="0" smtClean="0">
                <a:latin typeface="Avenir Next LT Pro"/>
              </a:rPr>
              <a:t>Düşünce:</a:t>
            </a:r>
            <a:r>
              <a:rPr lang="tr-TR" sz="6400" dirty="0" smtClean="0">
                <a:latin typeface="Avenir Next LT Pro"/>
              </a:rPr>
              <a:t> Bu sorular çok zor ama bir yerden başlamalıyım ve en azından bildiklerimi yapmalıyım</a:t>
            </a:r>
          </a:p>
          <a:p>
            <a:pPr algn="just">
              <a:buNone/>
            </a:pPr>
            <a:r>
              <a:rPr lang="tr-TR" sz="6400" u="sng" dirty="0" smtClean="0">
                <a:latin typeface="Avenir Next LT Pro"/>
              </a:rPr>
              <a:t>Duygu:</a:t>
            </a:r>
            <a:r>
              <a:rPr lang="tr-TR" sz="6400" dirty="0" smtClean="0">
                <a:latin typeface="Avenir Next LT Pro"/>
              </a:rPr>
              <a:t>      Rahatlık, hoşnut olma, kendine güven</a:t>
            </a:r>
          </a:p>
          <a:p>
            <a:pPr algn="just">
              <a:buNone/>
            </a:pPr>
            <a:r>
              <a:rPr lang="tr-TR" sz="6400" u="sng" dirty="0" smtClean="0">
                <a:latin typeface="Avenir Next LT Pro"/>
              </a:rPr>
              <a:t>Davranış:</a:t>
            </a:r>
            <a:r>
              <a:rPr lang="tr-TR" sz="6400" dirty="0" smtClean="0">
                <a:latin typeface="Avenir Next LT Pro"/>
              </a:rPr>
              <a:t> Soruları yanıtlamaya başlama</a:t>
            </a:r>
          </a:p>
          <a:p>
            <a:pPr algn="just">
              <a:buNone/>
            </a:pPr>
            <a:r>
              <a:rPr lang="tr-TR" sz="6400" u="sng" dirty="0" smtClean="0">
                <a:latin typeface="Avenir Next LT Pro"/>
              </a:rPr>
              <a:t>Sonuç:</a:t>
            </a:r>
            <a:r>
              <a:rPr lang="tr-TR" sz="6400" dirty="0" smtClean="0">
                <a:latin typeface="Avenir Next LT Pro"/>
              </a:rPr>
              <a:t>       Başarı</a:t>
            </a:r>
          </a:p>
          <a:p>
            <a:pPr algn="just">
              <a:buNone/>
            </a:pPr>
            <a:r>
              <a:rPr lang="tr-TR" sz="7200" dirty="0" smtClean="0">
                <a:latin typeface="Avenir Next LT Pro"/>
              </a:rPr>
              <a:t> </a:t>
            </a:r>
          </a:p>
        </p:txBody>
      </p:sp>
    </p:spTree>
    <p:extLst>
      <p:ext uri="{BB962C8B-B14F-4D97-AF65-F5344CB8AC3E}">
        <p14:creationId xmlns:p14="http://schemas.microsoft.com/office/powerpoint/2010/main" val="86621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chemeClr val="accent1">
              <a:lumMod val="20000"/>
              <a:lumOff val="80000"/>
            </a:schemeClr>
          </a:solidFill>
        </p:spPr>
        <p:txBody>
          <a:bodyPr>
            <a:normAutofit fontScale="70000" lnSpcReduction="20000"/>
          </a:bodyPr>
          <a:lstStyle/>
          <a:p>
            <a:pPr marL="0" indent="0">
              <a:buNone/>
            </a:pPr>
            <a:r>
              <a:rPr lang="tr-TR" b="1" dirty="0"/>
              <a:t>Kontrolden Çıkan Kaygı</a:t>
            </a:r>
            <a:endParaRPr lang="tr-TR" dirty="0"/>
          </a:p>
          <a:p>
            <a:r>
              <a:rPr lang="tr-TR" dirty="0" err="1"/>
              <a:t>Nick</a:t>
            </a:r>
            <a:r>
              <a:rPr lang="tr-TR" dirty="0"/>
              <a:t> adında bir demiryolu isçisinin öyküsü bu. </a:t>
            </a:r>
            <a:r>
              <a:rPr lang="tr-TR" dirty="0" err="1"/>
              <a:t>Nick</a:t>
            </a:r>
            <a:r>
              <a:rPr lang="tr-TR" dirty="0"/>
              <a:t> güçlü, sağlıklı bir işçi manevra sahasında çalışıyor. Arkadaşlarıyla ilişkisi iyi ve işini iyi yapan güvenilir bir insan. Ne var ki, kötümser biri, her şeyin kötüsünü bekler ve başına kötü şeyler geleceğinden korkar. Bir yaz günü, tren isçileri, ustabaşının doğum günü nedeniyle bir saat önceden serbest bırakılırlar. Tamir için gelmiş olan ve manevra alanında bulunan bir soğutucu vagonun içine giren </a:t>
            </a:r>
            <a:r>
              <a:rPr lang="tr-TR" dirty="0" err="1"/>
              <a:t>Nick</a:t>
            </a:r>
            <a:r>
              <a:rPr lang="tr-TR" dirty="0"/>
              <a:t>, yanlışlıkla içerden kapıyı kapatır, kendini soğutucu vagona kilitler.  Diğer işçiler </a:t>
            </a:r>
            <a:r>
              <a:rPr lang="tr-TR" dirty="0" err="1"/>
              <a:t>Nick’in</a:t>
            </a:r>
            <a:r>
              <a:rPr lang="tr-TR" dirty="0"/>
              <a:t> kendilerinden önce çıktığını düşünürler.  </a:t>
            </a:r>
            <a:r>
              <a:rPr lang="tr-TR" dirty="0" err="1"/>
              <a:t>Nick</a:t>
            </a:r>
            <a:r>
              <a:rPr lang="tr-TR" dirty="0"/>
              <a:t> kapıyı tekmeler, bağırır ama kimse duymaz, duyanlar da bu tür seslerin sürekli geldiği bir ortamda olduğu için pek kulak vermezler. </a:t>
            </a:r>
            <a:r>
              <a:rPr lang="tr-TR" dirty="0" err="1"/>
              <a:t>Nick</a:t>
            </a:r>
            <a:r>
              <a:rPr lang="tr-TR" dirty="0"/>
              <a:t> burada donarak öleceğinden korkmaya başlar. Eğer buradan çıkmazsam, burada kaskatı donacağım, diye düşünmeye başlar. İçeride yarısı yırtılmış bir karton kutunun içine girer.  Titremeye başar. Eline geçirdiği bir kağıda karısına ve ailesine son düşündüklerini yazar: Çok soğuk, bedenim hissizleşmeye başladı. Bir uyuyabilsem! Bunlar benim son sözlerim olabilir?</a:t>
            </a:r>
          </a:p>
          <a:p>
            <a:r>
              <a:rPr lang="tr-TR" dirty="0"/>
              <a:t>Ertesi günü soğutucu vagonun kapısını açan işiler, </a:t>
            </a:r>
            <a:r>
              <a:rPr lang="tr-TR" dirty="0" err="1"/>
              <a:t>Nick’in</a:t>
            </a:r>
            <a:r>
              <a:rPr lang="tr-TR" dirty="0"/>
              <a:t> donmuş bedenini bulurlar.  Üzerinde yapılan otopsi, onun donarak öldüğünü göstermektedir. Fakat bu olayı olağanüstü yapan, soğutucu vagonun soğutma motorunun bozuk ve çalışmıyor olmasıydı. Vagonun içindeki ısı 18 C idi ve vagonda bol hava vardı. </a:t>
            </a:r>
            <a:r>
              <a:rPr lang="tr-TR" dirty="0" err="1"/>
              <a:t>Nick’in</a:t>
            </a:r>
            <a:r>
              <a:rPr lang="tr-TR" dirty="0"/>
              <a:t> korkusu, kendini gerçekleştiren bir kehanet oluşturmuştu.</a:t>
            </a:r>
          </a:p>
          <a:p>
            <a:pPr marL="0" indent="0" algn="r">
              <a:buNone/>
            </a:pPr>
            <a:r>
              <a:rPr lang="tr-TR" dirty="0"/>
              <a:t> Doğan </a:t>
            </a:r>
            <a:r>
              <a:rPr lang="tr-TR" dirty="0" err="1"/>
              <a:t>Cüceloğlu</a:t>
            </a:r>
            <a:r>
              <a:rPr lang="tr-TR" dirty="0"/>
              <a:t>/Savaşçı</a:t>
            </a:r>
          </a:p>
          <a:p>
            <a:endParaRPr lang="tr-TR" dirty="0"/>
          </a:p>
        </p:txBody>
      </p:sp>
      <p:sp>
        <p:nvSpPr>
          <p:cNvPr id="4" name="Title 1"/>
          <p:cNvSpPr txBox="1">
            <a:spLocks/>
          </p:cNvSpPr>
          <p:nvPr/>
        </p:nvSpPr>
        <p:spPr>
          <a:xfrm>
            <a:off x="0" y="144379"/>
            <a:ext cx="12192000" cy="943431"/>
          </a:xfrm>
          <a:prstGeom prst="rect">
            <a:avLst/>
          </a:prstGeom>
          <a:solidFill>
            <a:srgbClr val="FF505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smtClean="0">
                <a:solidFill>
                  <a:schemeClr val="bg1"/>
                </a:solidFill>
              </a:rPr>
              <a:t>Olumlu Düşünmeyi Öğrenme</a:t>
            </a:r>
            <a:endParaRPr lang="id-ID" dirty="0" smtClean="0">
              <a:solidFill>
                <a:schemeClr val="bg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4379"/>
            <a:ext cx="1758462" cy="947921"/>
          </a:xfrm>
          <a:prstGeom prst="rect">
            <a:avLst/>
          </a:prstGeom>
        </p:spPr>
      </p:pic>
    </p:spTree>
    <p:extLst>
      <p:ext uri="{BB962C8B-B14F-4D97-AF65-F5344CB8AC3E}">
        <p14:creationId xmlns:p14="http://schemas.microsoft.com/office/powerpoint/2010/main" val="3898263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1265579933"/>
              </p:ext>
            </p:extLst>
          </p:nvPr>
        </p:nvGraphicFramePr>
        <p:xfrm>
          <a:off x="1600200" y="1744943"/>
          <a:ext cx="9381565" cy="3804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0" y="144379"/>
            <a:ext cx="12192000" cy="943431"/>
          </a:xfrm>
          <a:prstGeom prst="rect">
            <a:avLst/>
          </a:prstGeom>
          <a:solidFill>
            <a:srgbClr val="FF505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smtClean="0">
                <a:solidFill>
                  <a:schemeClr val="bg1"/>
                </a:solidFill>
              </a:rPr>
              <a:t>Sağlıklı Beslenme ve Düzenli Uyku</a:t>
            </a:r>
            <a:endParaRPr lang="id-ID" b="1" dirty="0">
              <a:solidFill>
                <a:schemeClr val="bg1"/>
              </a:solidFill>
            </a:endParaRPr>
          </a:p>
        </p:txBody>
      </p:sp>
      <p:pic>
        <p:nvPicPr>
          <p:cNvPr id="5" name="Resim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144379"/>
            <a:ext cx="1758462" cy="947921"/>
          </a:xfrm>
          <a:prstGeom prst="rect">
            <a:avLst/>
          </a:prstGeom>
        </p:spPr>
      </p:pic>
    </p:spTree>
    <p:extLst>
      <p:ext uri="{BB962C8B-B14F-4D97-AF65-F5344CB8AC3E}">
        <p14:creationId xmlns:p14="http://schemas.microsoft.com/office/powerpoint/2010/main" val="1387501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44379"/>
            <a:ext cx="12192000" cy="943431"/>
          </a:xfrm>
          <a:prstGeom prst="rect">
            <a:avLst/>
          </a:prstGeom>
          <a:solidFill>
            <a:srgbClr val="FF505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smtClean="0">
                <a:solidFill>
                  <a:schemeClr val="bg1"/>
                </a:solidFill>
              </a:rPr>
              <a:t>Planlı Çalışma, Doğru Hedef Koyma</a:t>
            </a:r>
            <a:endParaRPr lang="id-ID" b="1" dirty="0">
              <a:solidFill>
                <a:schemeClr val="bg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4379"/>
            <a:ext cx="1758462" cy="947921"/>
          </a:xfrm>
          <a:prstGeom prst="rect">
            <a:avLst/>
          </a:prstGeom>
        </p:spPr>
      </p:pic>
      <p:sp>
        <p:nvSpPr>
          <p:cNvPr id="7" name="1 Başlık"/>
          <p:cNvSpPr>
            <a:spLocks noGrp="1"/>
          </p:cNvSpPr>
          <p:nvPr>
            <p:ph type="title"/>
          </p:nvPr>
        </p:nvSpPr>
        <p:spPr>
          <a:xfrm>
            <a:off x="390556" y="1600178"/>
            <a:ext cx="8686800" cy="868346"/>
          </a:xfr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a:noAutofit/>
          </a:bodyPr>
          <a:lstStyle/>
          <a:p>
            <a:r>
              <a:rPr lang="tr-TR" sz="3500" b="1" dirty="0" smtClean="0"/>
              <a:t/>
            </a:r>
            <a:br>
              <a:rPr lang="tr-TR" sz="3500" b="1" dirty="0" smtClean="0"/>
            </a:br>
            <a:r>
              <a:rPr lang="tr-TR" sz="3500" b="1" dirty="0" smtClean="0"/>
              <a:t>PLANLI ÇALIŞMA &amp; ÇALIŞMAYI ERTELEMEME</a:t>
            </a:r>
            <a:br>
              <a:rPr lang="tr-TR" sz="3500" b="1" dirty="0" smtClean="0"/>
            </a:br>
            <a:endParaRPr lang="tr-TR" sz="3500" dirty="0"/>
          </a:p>
        </p:txBody>
      </p:sp>
      <p:sp>
        <p:nvSpPr>
          <p:cNvPr id="8" name="Dikdörtgen 7"/>
          <p:cNvSpPr/>
          <p:nvPr/>
        </p:nvSpPr>
        <p:spPr>
          <a:xfrm>
            <a:off x="390556" y="2468524"/>
            <a:ext cx="7162769" cy="369332"/>
          </a:xfrm>
          <a:prstGeom prst="rect">
            <a:avLst/>
          </a:prstGeom>
        </p:spPr>
        <p:txBody>
          <a:bodyPr wrap="square">
            <a:spAutoFit/>
          </a:bodyPr>
          <a:lstStyle/>
          <a:p>
            <a:pPr>
              <a:buNone/>
            </a:pPr>
            <a:r>
              <a:rPr lang="tr-TR" dirty="0" smtClean="0"/>
              <a:t>Kendinize uygun ve uygulayabileceğiniz planınız olsun ve düzenli çalışın.</a:t>
            </a:r>
          </a:p>
        </p:txBody>
      </p:sp>
      <p:sp>
        <p:nvSpPr>
          <p:cNvPr id="9" name="1 Başlık"/>
          <p:cNvSpPr txBox="1">
            <a:spLocks/>
          </p:cNvSpPr>
          <p:nvPr/>
        </p:nvSpPr>
        <p:spPr>
          <a:xfrm>
            <a:off x="390556" y="3602573"/>
            <a:ext cx="8867775" cy="836449"/>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tr-TR" sz="3600" b="1" dirty="0" smtClean="0"/>
              <a:t>GERÇEK DIŞI HEDEFLER KOYMAMA</a:t>
            </a:r>
            <a:endParaRPr lang="tr-TR" sz="3600" dirty="0"/>
          </a:p>
        </p:txBody>
      </p:sp>
      <p:sp>
        <p:nvSpPr>
          <p:cNvPr id="10" name="Dikdörtgen 9"/>
          <p:cNvSpPr/>
          <p:nvPr/>
        </p:nvSpPr>
        <p:spPr>
          <a:xfrm>
            <a:off x="314356" y="4456769"/>
            <a:ext cx="8839200" cy="646331"/>
          </a:xfrm>
          <a:prstGeom prst="rect">
            <a:avLst/>
          </a:prstGeom>
        </p:spPr>
        <p:txBody>
          <a:bodyPr wrap="square">
            <a:spAutoFit/>
          </a:bodyPr>
          <a:lstStyle/>
          <a:p>
            <a:pPr>
              <a:buNone/>
            </a:pPr>
            <a:r>
              <a:rPr lang="tr-TR" dirty="0" smtClean="0"/>
              <a:t>Ne çok kolay hedefler ne de ulaşılması imkânsız görülen hedefler seni motive eder.</a:t>
            </a:r>
          </a:p>
          <a:p>
            <a:pPr>
              <a:buNone/>
            </a:pPr>
            <a:r>
              <a:rPr lang="tr-TR" dirty="0" smtClean="0"/>
              <a:t>Belirleyeceğin hedefler, sahip olduğun yetenek ve güçlerle ulaşabileceğin türden olmalıdır.</a:t>
            </a:r>
          </a:p>
        </p:txBody>
      </p:sp>
      <p:pic>
        <p:nvPicPr>
          <p:cNvPr id="11" name="Picture 7" descr="672-006"/>
          <p:cNvPicPr>
            <a:picLocks noChangeAspect="1" noChangeArrowheads="1"/>
          </p:cNvPicPr>
          <p:nvPr/>
        </p:nvPicPr>
        <p:blipFill>
          <a:blip r:embed="rId3"/>
          <a:srcRect/>
          <a:stretch>
            <a:fillRect/>
          </a:stretch>
        </p:blipFill>
        <p:spPr>
          <a:xfrm>
            <a:off x="8924605" y="1600178"/>
            <a:ext cx="3267395" cy="4702637"/>
          </a:xfrm>
          <a:prstGeom prst="rect">
            <a:avLst/>
          </a:prstGeom>
          <a:noFill/>
          <a:ln/>
        </p:spPr>
      </p:pic>
    </p:spTree>
    <p:extLst>
      <p:ext uri="{BB962C8B-B14F-4D97-AF65-F5344CB8AC3E}">
        <p14:creationId xmlns:p14="http://schemas.microsoft.com/office/powerpoint/2010/main" val="173659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25031" y="1284850"/>
            <a:ext cx="4562169" cy="5027459"/>
          </a:xfrm>
          <a:solidFill>
            <a:schemeClr val="accent2">
              <a:lumMod val="40000"/>
              <a:lumOff val="60000"/>
            </a:schemeClr>
          </a:solidFill>
        </p:spPr>
        <p:txBody>
          <a:bodyPr>
            <a:normAutofit/>
          </a:bodyPr>
          <a:lstStyle/>
          <a:p>
            <a:r>
              <a:rPr lang="tr-TR" dirty="0"/>
              <a:t>Kaygı durumunda ortaya çıkan bedensel belirtileri azaltmada gevşeme yönteminin etkisi bilimsel olarak kanıtlanmıştır. Bu nedenle kaygının yol açtığı rahatsız edici bedensel </a:t>
            </a:r>
            <a:r>
              <a:rPr lang="tr-TR" dirty="0" err="1"/>
              <a:t>uyarımlarla</a:t>
            </a:r>
            <a:r>
              <a:rPr lang="tr-TR" dirty="0"/>
              <a:t> baş etmede önemli bir yeri vardır.</a:t>
            </a:r>
          </a:p>
          <a:p>
            <a:endParaRPr lang="tr-TR" dirty="0"/>
          </a:p>
        </p:txBody>
      </p:sp>
      <p:sp>
        <p:nvSpPr>
          <p:cNvPr id="4" name="Title 1"/>
          <p:cNvSpPr txBox="1">
            <a:spLocks/>
          </p:cNvSpPr>
          <p:nvPr/>
        </p:nvSpPr>
        <p:spPr>
          <a:xfrm>
            <a:off x="0" y="144379"/>
            <a:ext cx="12192000" cy="943431"/>
          </a:xfrm>
          <a:prstGeom prst="rect">
            <a:avLst/>
          </a:prstGeom>
          <a:solidFill>
            <a:srgbClr val="FF505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smtClean="0">
                <a:solidFill>
                  <a:schemeClr val="bg1"/>
                </a:solidFill>
              </a:rPr>
              <a:t>Gevşeme Egzersizleri</a:t>
            </a:r>
            <a:endParaRPr lang="id-ID" b="1" dirty="0">
              <a:solidFill>
                <a:schemeClr val="bg1"/>
              </a:solidFill>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44379"/>
            <a:ext cx="1758462" cy="947921"/>
          </a:xfrm>
          <a:prstGeom prst="rect">
            <a:avLst/>
          </a:prstGeom>
        </p:spPr>
      </p:pic>
      <p:pic>
        <p:nvPicPr>
          <p:cNvPr id="6" name="Picture 2" descr="Karantina günlerinde her gün ücretsiz meditasyon - Teknoloji Haberle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24" y="1582484"/>
            <a:ext cx="7080133" cy="3982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043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44379"/>
            <a:ext cx="12192000" cy="943431"/>
          </a:xfrm>
          <a:prstGeom prst="rect">
            <a:avLst/>
          </a:prstGeom>
          <a:solidFill>
            <a:srgbClr val="FF505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smtClean="0">
                <a:solidFill>
                  <a:schemeClr val="bg1"/>
                </a:solidFill>
              </a:rPr>
              <a:t>Nefes Egzersizleri</a:t>
            </a:r>
            <a:endParaRPr lang="id-ID" dirty="0">
              <a:solidFill>
                <a:schemeClr val="bg1"/>
              </a:solidFill>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44379"/>
            <a:ext cx="1758462" cy="947921"/>
          </a:xfrm>
          <a:prstGeom prst="rect">
            <a:avLst/>
          </a:prstGeom>
        </p:spPr>
      </p:pic>
      <p:pic>
        <p:nvPicPr>
          <p:cNvPr id="6" name="Picture 4" descr="Papatya hasadı ne zaman ve nasıl yapılır? - Wikifarm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7333" y="3140292"/>
            <a:ext cx="2905610" cy="19244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Karahindiba Otu Nedir? Karahindibanın Faydaları - Yemek.com"/>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6786194" y="3140292"/>
            <a:ext cx="3036232" cy="20187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Metin kutusu 7"/>
          <p:cNvSpPr txBox="1"/>
          <p:nvPr/>
        </p:nvSpPr>
        <p:spPr>
          <a:xfrm>
            <a:off x="1148612" y="5286806"/>
            <a:ext cx="3930556" cy="646331"/>
          </a:xfrm>
          <a:prstGeom prst="rect">
            <a:avLst/>
          </a:prstGeom>
          <a:noFill/>
        </p:spPr>
        <p:txBody>
          <a:bodyPr wrap="square" rtlCol="0">
            <a:spAutoFit/>
          </a:bodyPr>
          <a:lstStyle/>
          <a:p>
            <a:r>
              <a:rPr lang="tr-TR" dirty="0" smtClean="0"/>
              <a:t>Papatya koklar gibi </a:t>
            </a:r>
            <a:r>
              <a:rPr lang="tr-TR" dirty="0"/>
              <a:t>4 saniyede </a:t>
            </a:r>
            <a:r>
              <a:rPr lang="tr-TR" dirty="0" smtClean="0"/>
              <a:t>derin bir nefes al</a:t>
            </a:r>
            <a:endParaRPr lang="tr-TR" dirty="0"/>
          </a:p>
        </p:txBody>
      </p:sp>
      <p:sp>
        <p:nvSpPr>
          <p:cNvPr id="9" name="Metin kutusu 8"/>
          <p:cNvSpPr txBox="1"/>
          <p:nvPr/>
        </p:nvSpPr>
        <p:spPr>
          <a:xfrm>
            <a:off x="6482251" y="5286806"/>
            <a:ext cx="3930556" cy="646331"/>
          </a:xfrm>
          <a:prstGeom prst="rect">
            <a:avLst/>
          </a:prstGeom>
          <a:noFill/>
        </p:spPr>
        <p:txBody>
          <a:bodyPr wrap="square" rtlCol="0">
            <a:spAutoFit/>
          </a:bodyPr>
          <a:lstStyle/>
          <a:p>
            <a:r>
              <a:rPr lang="tr-TR" dirty="0" smtClean="0"/>
              <a:t>Karahindiba üfler gibi nefesini 8 saniyede ver</a:t>
            </a:r>
            <a:endParaRPr lang="tr-TR" dirty="0"/>
          </a:p>
        </p:txBody>
      </p:sp>
      <p:sp>
        <p:nvSpPr>
          <p:cNvPr id="10" name="Dikdörtgen 9"/>
          <p:cNvSpPr/>
          <p:nvPr/>
        </p:nvSpPr>
        <p:spPr>
          <a:xfrm>
            <a:off x="1278194" y="1322095"/>
            <a:ext cx="9458632" cy="1200329"/>
          </a:xfrm>
          <a:prstGeom prst="rect">
            <a:avLst/>
          </a:prstGeom>
        </p:spPr>
        <p:txBody>
          <a:bodyPr wrap="square">
            <a:spAutoFit/>
          </a:bodyPr>
          <a:lstStyle/>
          <a:p>
            <a:pPr algn="ctr">
              <a:buNone/>
            </a:pPr>
            <a:r>
              <a:rPr lang="tr-TR" dirty="0"/>
              <a:t>Gevşemeyi; en kolay yoldan sağlıklı bir nefes alma şekli olan diyafram nefesini alarak uygulayabilirsiniz. Bu nefesi daha iyi hissedebilmek için gözlerinizi kapatın, sağ elinizi karnınızın üzerine, sol elinizi göğsünüzün üzerine koyun, eğer diyaframı harekete geçirecek şekilde nefes alıyorsanız sağ elinizin hareket etmesi gerekir.</a:t>
            </a:r>
          </a:p>
        </p:txBody>
      </p:sp>
    </p:spTree>
    <p:extLst>
      <p:ext uri="{BB962C8B-B14F-4D97-AF65-F5344CB8AC3E}">
        <p14:creationId xmlns:p14="http://schemas.microsoft.com/office/powerpoint/2010/main" val="1758463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44379"/>
            <a:ext cx="12192000" cy="943431"/>
          </a:xfrm>
          <a:prstGeom prst="rect">
            <a:avLst/>
          </a:prstGeom>
          <a:solidFill>
            <a:srgbClr val="FF505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smtClean="0">
                <a:solidFill>
                  <a:schemeClr val="bg1"/>
                </a:solidFill>
              </a:rPr>
              <a:t>Zihinde Canlandırma</a:t>
            </a:r>
            <a:endParaRPr lang="id-ID" b="1" dirty="0">
              <a:solidFill>
                <a:schemeClr val="bg1"/>
              </a:solidFill>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44379"/>
            <a:ext cx="1758462" cy="947921"/>
          </a:xfrm>
          <a:prstGeom prst="rect">
            <a:avLst/>
          </a:prstGeom>
        </p:spPr>
      </p:pic>
      <p:pic>
        <p:nvPicPr>
          <p:cNvPr id="6" name="Picture 2" descr="Sabah Meditasyonu: Kendinle Tanış - Meditop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232" y="2007953"/>
            <a:ext cx="4941828" cy="32885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Dikdörtgen 6"/>
          <p:cNvSpPr/>
          <p:nvPr/>
        </p:nvSpPr>
        <p:spPr>
          <a:xfrm>
            <a:off x="6449960" y="2597888"/>
            <a:ext cx="4375356" cy="1938992"/>
          </a:xfrm>
          <a:prstGeom prst="rect">
            <a:avLst/>
          </a:prstGeom>
          <a:solidFill>
            <a:schemeClr val="accent2">
              <a:lumMod val="20000"/>
              <a:lumOff val="80000"/>
            </a:schemeClr>
          </a:solidFill>
        </p:spPr>
        <p:txBody>
          <a:bodyPr wrap="square">
            <a:spAutoFit/>
          </a:bodyPr>
          <a:lstStyle/>
          <a:p>
            <a:pPr algn="ctr">
              <a:buNone/>
            </a:pPr>
            <a:r>
              <a:rPr lang="tr-TR" sz="2400" cap="all" dirty="0"/>
              <a:t>Gözlerinizi Kapatın Ve Kendinizi Duygusal Olarak Nerede Rahat Ve Huzurlu Hissediyorsanız O Yerde Olduğunuzu Hayal Ediniz. </a:t>
            </a:r>
          </a:p>
        </p:txBody>
      </p:sp>
    </p:spTree>
    <p:extLst>
      <p:ext uri="{BB962C8B-B14F-4D97-AF65-F5344CB8AC3E}">
        <p14:creationId xmlns:p14="http://schemas.microsoft.com/office/powerpoint/2010/main" val="3478379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44379"/>
            <a:ext cx="12192000" cy="943431"/>
          </a:xfrm>
          <a:prstGeom prst="rect">
            <a:avLst/>
          </a:prstGeom>
          <a:solidFill>
            <a:srgbClr val="FF505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solidFill>
                  <a:schemeClr val="bg1"/>
                </a:solidFill>
              </a:rPr>
              <a:t>Sınav Kaygısı ile Başa Çıkma </a:t>
            </a:r>
            <a:r>
              <a:rPr lang="tr-TR" b="1" dirty="0" smtClean="0">
                <a:solidFill>
                  <a:schemeClr val="bg1"/>
                </a:solidFill>
              </a:rPr>
              <a:t>Yolları</a:t>
            </a:r>
            <a:endParaRPr lang="id-ID" dirty="0">
              <a:solidFill>
                <a:schemeClr val="bg1"/>
              </a:solidFill>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44379"/>
            <a:ext cx="1758462" cy="947921"/>
          </a:xfrm>
          <a:prstGeom prst="rect">
            <a:avLst/>
          </a:prstGeom>
        </p:spPr>
      </p:pic>
      <p:sp>
        <p:nvSpPr>
          <p:cNvPr id="7" name="Arrow: Pentagon 8">
            <a:extLst>
              <a:ext uri="{FF2B5EF4-FFF2-40B4-BE49-F238E27FC236}">
                <a16:creationId xmlns:a16="http://schemas.microsoft.com/office/drawing/2014/main" xmlns="" id="{83FC3BF6-085A-465A-AC29-C6850C13445A}"/>
              </a:ext>
            </a:extLst>
          </p:cNvPr>
          <p:cNvSpPr/>
          <p:nvPr/>
        </p:nvSpPr>
        <p:spPr>
          <a:xfrm>
            <a:off x="1994654" y="1886278"/>
            <a:ext cx="1483031" cy="85954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schemeClr val="tx1"/>
                </a:solidFill>
                <a:effectLst/>
                <a:uLnTx/>
                <a:uFillTx/>
                <a:ea typeface="+mn-ea"/>
                <a:cs typeface="+mn-cs"/>
              </a:rPr>
              <a:t>Müzikal</a:t>
            </a:r>
            <a:r>
              <a:rPr kumimoji="0" lang="tr-TR" sz="1600" b="0" i="0" u="none" strike="noStrike" kern="1200" cap="none" spc="0" normalizeH="0" noProof="0" dirty="0" smtClean="0">
                <a:ln>
                  <a:noFill/>
                </a:ln>
                <a:solidFill>
                  <a:schemeClr val="tx1"/>
                </a:solidFill>
                <a:effectLst/>
                <a:uLnTx/>
                <a:uFillTx/>
                <a:ea typeface="+mn-ea"/>
                <a:cs typeface="+mn-cs"/>
              </a:rPr>
              <a:t> Düşünceler</a:t>
            </a:r>
            <a:endParaRPr kumimoji="0" lang="en-US" sz="1600" b="0" i="0" u="none" strike="noStrike" kern="1200" cap="none" spc="0" normalizeH="0" baseline="0" noProof="0" dirty="0">
              <a:ln>
                <a:noFill/>
              </a:ln>
              <a:solidFill>
                <a:schemeClr val="tx1"/>
              </a:solidFill>
              <a:effectLst/>
              <a:uLnTx/>
              <a:uFillTx/>
              <a:ea typeface="+mn-ea"/>
              <a:cs typeface="+mn-cs"/>
            </a:endParaRPr>
          </a:p>
        </p:txBody>
      </p:sp>
      <p:grpSp>
        <p:nvGrpSpPr>
          <p:cNvPr id="8" name="Group 9">
            <a:extLst>
              <a:ext uri="{FF2B5EF4-FFF2-40B4-BE49-F238E27FC236}">
                <a16:creationId xmlns:a16="http://schemas.microsoft.com/office/drawing/2014/main" xmlns="" id="{C62A3799-0CD7-4C64-8242-AC9EA24CA07C}"/>
              </a:ext>
            </a:extLst>
          </p:cNvPr>
          <p:cNvGrpSpPr/>
          <p:nvPr/>
        </p:nvGrpSpPr>
        <p:grpSpPr>
          <a:xfrm>
            <a:off x="3097161" y="1680717"/>
            <a:ext cx="6913880" cy="1295693"/>
            <a:chOff x="2085055" y="2153920"/>
            <a:chExt cx="7318024" cy="1137920"/>
          </a:xfrm>
          <a:solidFill>
            <a:schemeClr val="accent2"/>
          </a:solidFill>
        </p:grpSpPr>
        <p:sp>
          <p:nvSpPr>
            <p:cNvPr id="9" name="Arrow: Chevron 10">
              <a:extLst>
                <a:ext uri="{FF2B5EF4-FFF2-40B4-BE49-F238E27FC236}">
                  <a16:creationId xmlns:a16="http://schemas.microsoft.com/office/drawing/2014/main" xmlns="" id="{69D05AF8-0362-40E3-A7E7-10278B88F503}"/>
                </a:ext>
              </a:extLst>
            </p:cNvPr>
            <p:cNvSpPr/>
            <p:nvPr/>
          </p:nvSpPr>
          <p:spPr>
            <a:xfrm>
              <a:off x="2085055" y="2153920"/>
              <a:ext cx="7277385"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schemeClr val="tx1"/>
                  </a:solidFill>
                  <a:effectLst/>
                  <a:uLnTx/>
                  <a:uFillTx/>
                </a:rPr>
                <a:t>Canınızı sıkan düşünceyi aklınıza getirin.</a:t>
              </a:r>
              <a:r>
                <a:rPr kumimoji="0" lang="tr-TR" sz="1600" b="0" i="0" u="none" strike="noStrike" kern="1200" cap="none" spc="0" normalizeH="0" noProof="0" dirty="0" smtClean="0">
                  <a:ln>
                    <a:noFill/>
                  </a:ln>
                  <a:solidFill>
                    <a:schemeClr val="tx1"/>
                  </a:solidFill>
                  <a:effectLst/>
                  <a:uLnTx/>
                  <a:uFillTx/>
                </a:rPr>
                <a:t> </a:t>
              </a:r>
              <a:r>
                <a:rPr lang="tr-TR" sz="1600" noProof="0" dirty="0" smtClean="0">
                  <a:solidFill>
                    <a:schemeClr val="tx1"/>
                  </a:solidFill>
                </a:rPr>
                <a:t>Bir süre inanın. Bu sefer aynı düşünceyi alın ve kendi kendinize eğlenceli bir melodi eşliğinde söyleyin. Bu düşünceyi o kadar da ciddiye almadığınızı fark edeceksiniz.</a:t>
              </a:r>
              <a:endParaRPr kumimoji="0" lang="en-US" sz="1600" b="0" i="0" u="none" strike="noStrike" kern="1200" cap="none" spc="0" normalizeH="0" baseline="0" noProof="0" dirty="0">
                <a:ln>
                  <a:noFill/>
                </a:ln>
                <a:solidFill>
                  <a:schemeClr val="tx1"/>
                </a:solidFill>
                <a:effectLst/>
                <a:uLnTx/>
                <a:uFillTx/>
              </a:endParaRPr>
            </a:p>
          </p:txBody>
        </p:sp>
        <p:sp>
          <p:nvSpPr>
            <p:cNvPr id="10" name="Rectangle 11">
              <a:extLst>
                <a:ext uri="{FF2B5EF4-FFF2-40B4-BE49-F238E27FC236}">
                  <a16:creationId xmlns:a16="http://schemas.microsoft.com/office/drawing/2014/main" xmlns="" id="{70053719-8142-4D73-BD76-5FA6F7C9E069}"/>
                </a:ext>
              </a:extLst>
            </p:cNvPr>
            <p:cNvSpPr/>
            <p:nvPr/>
          </p:nvSpPr>
          <p:spPr>
            <a:xfrm>
              <a:off x="8637480" y="2153920"/>
              <a:ext cx="765599"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tx1"/>
                </a:solidFill>
                <a:effectLst/>
                <a:uLnTx/>
                <a:uFillTx/>
                <a:ea typeface="+mn-ea"/>
                <a:cs typeface="+mn-cs"/>
              </a:endParaRPr>
            </a:p>
          </p:txBody>
        </p:sp>
      </p:grpSp>
      <p:sp>
        <p:nvSpPr>
          <p:cNvPr id="11" name="Arrow: Pentagon 12">
            <a:extLst>
              <a:ext uri="{FF2B5EF4-FFF2-40B4-BE49-F238E27FC236}">
                <a16:creationId xmlns:a16="http://schemas.microsoft.com/office/drawing/2014/main" xmlns="" id="{8645047F-D9CB-4CC1-BC0F-1C4292F5A94A}"/>
              </a:ext>
            </a:extLst>
          </p:cNvPr>
          <p:cNvSpPr/>
          <p:nvPr/>
        </p:nvSpPr>
        <p:spPr>
          <a:xfrm>
            <a:off x="1994654" y="3617906"/>
            <a:ext cx="1589770" cy="85954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noProof="0" dirty="0" smtClean="0">
                <a:solidFill>
                  <a:schemeClr val="tx1"/>
                </a:solidFill>
              </a:rPr>
              <a:t>Düşünceleri Durdurma Tekniği</a:t>
            </a:r>
            <a:endParaRPr kumimoji="0" lang="en-US" sz="1600" b="0" i="0" u="none" strike="noStrike" kern="1200" cap="none" spc="0" normalizeH="0" baseline="0" noProof="0" dirty="0">
              <a:ln>
                <a:noFill/>
              </a:ln>
              <a:solidFill>
                <a:schemeClr val="tx1"/>
              </a:solidFill>
              <a:effectLst/>
              <a:uLnTx/>
              <a:uFillTx/>
            </a:endParaRPr>
          </a:p>
        </p:txBody>
      </p:sp>
      <p:grpSp>
        <p:nvGrpSpPr>
          <p:cNvPr id="12" name="Group 13">
            <a:extLst>
              <a:ext uri="{FF2B5EF4-FFF2-40B4-BE49-F238E27FC236}">
                <a16:creationId xmlns:a16="http://schemas.microsoft.com/office/drawing/2014/main" xmlns="" id="{1F283355-3C29-4FB8-A131-09D9EB725ACF}"/>
              </a:ext>
            </a:extLst>
          </p:cNvPr>
          <p:cNvGrpSpPr/>
          <p:nvPr/>
        </p:nvGrpSpPr>
        <p:grpSpPr>
          <a:xfrm>
            <a:off x="3118073" y="3296401"/>
            <a:ext cx="6815222" cy="1501036"/>
            <a:chOff x="2189480" y="2153920"/>
            <a:chExt cx="7213599" cy="1137920"/>
          </a:xfrm>
          <a:solidFill>
            <a:schemeClr val="accent4"/>
          </a:solidFill>
        </p:grpSpPr>
        <p:sp>
          <p:nvSpPr>
            <p:cNvPr id="13" name="Arrow: Chevron 14">
              <a:extLst>
                <a:ext uri="{FF2B5EF4-FFF2-40B4-BE49-F238E27FC236}">
                  <a16:creationId xmlns:a16="http://schemas.microsoft.com/office/drawing/2014/main" xmlns="" id="{7CEDD191-1D4E-49C5-8444-8F22619709F6}"/>
                </a:ext>
              </a:extLst>
            </p:cNvPr>
            <p:cNvSpPr/>
            <p:nvPr/>
          </p:nvSpPr>
          <p:spPr>
            <a:xfrm>
              <a:off x="2189480" y="2153920"/>
              <a:ext cx="7152638"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endParaRPr>
            </a:p>
          </p:txBody>
        </p:sp>
        <p:sp>
          <p:nvSpPr>
            <p:cNvPr id="14" name="Rectangle 15">
              <a:extLst>
                <a:ext uri="{FF2B5EF4-FFF2-40B4-BE49-F238E27FC236}">
                  <a16:creationId xmlns:a16="http://schemas.microsoft.com/office/drawing/2014/main" xmlns="" id="{C065D71D-6D12-4F7F-8EFA-813DA9004804}"/>
                </a:ext>
              </a:extLst>
            </p:cNvPr>
            <p:cNvSpPr/>
            <p:nvPr/>
          </p:nvSpPr>
          <p:spPr>
            <a:xfrm>
              <a:off x="8786685" y="2153920"/>
              <a:ext cx="616394"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tx1"/>
                </a:solidFill>
                <a:effectLst/>
                <a:uLnTx/>
                <a:uFillTx/>
                <a:ea typeface="+mn-ea"/>
                <a:cs typeface="+mn-cs"/>
              </a:endParaRPr>
            </a:p>
          </p:txBody>
        </p:sp>
      </p:grpSp>
      <p:sp>
        <p:nvSpPr>
          <p:cNvPr id="19" name="Arrow: Pentagon 21">
            <a:extLst>
              <a:ext uri="{FF2B5EF4-FFF2-40B4-BE49-F238E27FC236}">
                <a16:creationId xmlns:a16="http://schemas.microsoft.com/office/drawing/2014/main" xmlns="" id="{7A635083-451F-40BF-9734-33850F7342D3}"/>
              </a:ext>
            </a:extLst>
          </p:cNvPr>
          <p:cNvSpPr/>
          <p:nvPr/>
        </p:nvSpPr>
        <p:spPr>
          <a:xfrm>
            <a:off x="1994654" y="5275914"/>
            <a:ext cx="1483031" cy="85954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schemeClr val="tx1"/>
                </a:solidFill>
                <a:effectLst/>
                <a:uLnTx/>
                <a:uFillTx/>
              </a:rPr>
              <a:t>Kaygı</a:t>
            </a:r>
            <a:r>
              <a:rPr kumimoji="0" lang="tr-TR" sz="1600" b="0" i="0" u="none" strike="noStrike" kern="1200" cap="none" spc="0" normalizeH="0" noProof="0" dirty="0" smtClean="0">
                <a:ln>
                  <a:noFill/>
                </a:ln>
                <a:solidFill>
                  <a:schemeClr val="tx1"/>
                </a:solidFill>
                <a:effectLst/>
                <a:uLnTx/>
                <a:uFillTx/>
              </a:rPr>
              <a:t> Randevusu</a:t>
            </a:r>
            <a:endParaRPr kumimoji="0" lang="en-US" sz="1600" b="0" i="0" u="none" strike="noStrike" kern="1200" cap="none" spc="0" normalizeH="0" baseline="0" noProof="0" dirty="0">
              <a:ln>
                <a:noFill/>
              </a:ln>
              <a:solidFill>
                <a:schemeClr val="tx1"/>
              </a:solidFill>
              <a:effectLst/>
              <a:uLnTx/>
              <a:uFillTx/>
            </a:endParaRPr>
          </a:p>
        </p:txBody>
      </p:sp>
      <p:grpSp>
        <p:nvGrpSpPr>
          <p:cNvPr id="20" name="Group 22">
            <a:extLst>
              <a:ext uri="{FF2B5EF4-FFF2-40B4-BE49-F238E27FC236}">
                <a16:creationId xmlns:a16="http://schemas.microsoft.com/office/drawing/2014/main" xmlns="" id="{2CC8895A-9474-4AF5-956A-D6B3CEFA3279}"/>
              </a:ext>
            </a:extLst>
          </p:cNvPr>
          <p:cNvGrpSpPr/>
          <p:nvPr/>
        </p:nvGrpSpPr>
        <p:grpSpPr>
          <a:xfrm>
            <a:off x="3195819" y="5172485"/>
            <a:ext cx="6815222" cy="1048723"/>
            <a:chOff x="2189480" y="2153920"/>
            <a:chExt cx="7213599" cy="1137920"/>
          </a:xfrm>
          <a:solidFill>
            <a:schemeClr val="accent6"/>
          </a:solidFill>
        </p:grpSpPr>
        <p:sp>
          <p:nvSpPr>
            <p:cNvPr id="21" name="Arrow: Chevron 23">
              <a:extLst>
                <a:ext uri="{FF2B5EF4-FFF2-40B4-BE49-F238E27FC236}">
                  <a16:creationId xmlns:a16="http://schemas.microsoft.com/office/drawing/2014/main" xmlns="" id="{FA5ECFFC-D03C-4BA5-970C-397D92480096}"/>
                </a:ext>
              </a:extLst>
            </p:cNvPr>
            <p:cNvSpPr/>
            <p:nvPr/>
          </p:nvSpPr>
          <p:spPr>
            <a:xfrm>
              <a:off x="2189480" y="2153920"/>
              <a:ext cx="7152637"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ea typeface="+mn-ea"/>
                <a:cs typeface="+mn-cs"/>
              </a:endParaRPr>
            </a:p>
          </p:txBody>
        </p:sp>
        <p:sp>
          <p:nvSpPr>
            <p:cNvPr id="22" name="Rectangle 24">
              <a:extLst>
                <a:ext uri="{FF2B5EF4-FFF2-40B4-BE49-F238E27FC236}">
                  <a16:creationId xmlns:a16="http://schemas.microsoft.com/office/drawing/2014/main" xmlns="" id="{90B1D260-A41C-4E95-A755-8E359C341F2F}"/>
                </a:ext>
              </a:extLst>
            </p:cNvPr>
            <p:cNvSpPr/>
            <p:nvPr/>
          </p:nvSpPr>
          <p:spPr>
            <a:xfrm>
              <a:off x="8786684" y="2153920"/>
              <a:ext cx="616395"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tx1"/>
                </a:solidFill>
                <a:effectLst/>
                <a:uLnTx/>
                <a:uFillTx/>
                <a:ea typeface="+mn-ea"/>
                <a:cs typeface="+mn-cs"/>
              </a:endParaRPr>
            </a:p>
          </p:txBody>
        </p:sp>
      </p:grpSp>
      <p:sp>
        <p:nvSpPr>
          <p:cNvPr id="2" name="Dikdörtgen 1"/>
          <p:cNvSpPr/>
          <p:nvPr/>
        </p:nvSpPr>
        <p:spPr>
          <a:xfrm>
            <a:off x="3837295" y="5404458"/>
            <a:ext cx="6096000" cy="584775"/>
          </a:xfrm>
          <a:prstGeom prst="rect">
            <a:avLst/>
          </a:prstGeom>
        </p:spPr>
        <p:txBody>
          <a:bodyPr>
            <a:spAutoFit/>
          </a:bodyPr>
          <a:lstStyle/>
          <a:p>
            <a:r>
              <a:rPr lang="tr-TR" sz="1600" dirty="0"/>
              <a:t>Kaygılandıran durumları yazmanız, beyninizin </a:t>
            </a:r>
            <a:r>
              <a:rPr lang="tr-TR" sz="1600" i="1" dirty="0"/>
              <a:t>sağ ve sol lobunu </a:t>
            </a:r>
            <a:r>
              <a:rPr lang="tr-TR" sz="1600" dirty="0"/>
              <a:t>aynı anda çalıştırarak kaygı durumunu anlamlandırmanızı </a:t>
            </a:r>
            <a:r>
              <a:rPr lang="tr-TR" sz="1600" dirty="0" smtClean="0"/>
              <a:t>sağlayacaktır.</a:t>
            </a:r>
            <a:endParaRPr lang="tr-TR" sz="1600" dirty="0"/>
          </a:p>
        </p:txBody>
      </p:sp>
      <p:sp>
        <p:nvSpPr>
          <p:cNvPr id="3" name="Dikdörtgen 2"/>
          <p:cNvSpPr/>
          <p:nvPr/>
        </p:nvSpPr>
        <p:spPr>
          <a:xfrm>
            <a:off x="3817353" y="3309997"/>
            <a:ext cx="6096000" cy="1569660"/>
          </a:xfrm>
          <a:prstGeom prst="rect">
            <a:avLst/>
          </a:prstGeom>
        </p:spPr>
        <p:txBody>
          <a:bodyPr>
            <a:spAutoFit/>
          </a:bodyPr>
          <a:lstStyle/>
          <a:p>
            <a:r>
              <a:rPr lang="tr-TR" sz="1600" dirty="0"/>
              <a:t>Kaygı, kendiliğinden olumsuz düşünceleri ortaya çıkarır. Bu düşünceler başladığında kendinize “DUR” deyin.</a:t>
            </a:r>
          </a:p>
          <a:p>
            <a:r>
              <a:rPr lang="tr-TR" sz="1600" dirty="0"/>
              <a:t>Kırmızı ışık yandığında durduğunuz gibi aklınızdan bu olumsuz düşüncelerin geçişini de durdurun. Bunu ilk seferde başarmak zor olabilir, ancak bir kez başardığınızda sıklıkla kullanabileceğiniz bir yöntemdir.</a:t>
            </a:r>
            <a:endParaRPr lang="tr-TR" sz="1600" b="0" i="0" dirty="0">
              <a:effectLst/>
            </a:endParaRPr>
          </a:p>
        </p:txBody>
      </p:sp>
    </p:spTree>
    <p:extLst>
      <p:ext uri="{BB962C8B-B14F-4D97-AF65-F5344CB8AC3E}">
        <p14:creationId xmlns:p14="http://schemas.microsoft.com/office/powerpoint/2010/main" val="2633573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44379"/>
            <a:ext cx="12192000" cy="943431"/>
          </a:xfrm>
          <a:prstGeom prst="rect">
            <a:avLst/>
          </a:prstGeom>
          <a:solidFill>
            <a:srgbClr val="FF505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solidFill>
                  <a:schemeClr val="bg1"/>
                </a:solidFill>
              </a:rPr>
              <a:t>Sınav Kaygısı ile Başa Çıkma </a:t>
            </a:r>
            <a:r>
              <a:rPr lang="tr-TR" b="1" dirty="0" smtClean="0">
                <a:solidFill>
                  <a:schemeClr val="bg1"/>
                </a:solidFill>
              </a:rPr>
              <a:t>Yolları</a:t>
            </a:r>
            <a:endParaRPr lang="id-ID" dirty="0">
              <a:solidFill>
                <a:schemeClr val="bg1"/>
              </a:solidFill>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44379"/>
            <a:ext cx="1758462" cy="947921"/>
          </a:xfrm>
          <a:prstGeom prst="rect">
            <a:avLst/>
          </a:prstGeom>
        </p:spPr>
      </p:pic>
      <p:sp>
        <p:nvSpPr>
          <p:cNvPr id="6" name="Arrow: Pentagon 8">
            <a:extLst>
              <a:ext uri="{FF2B5EF4-FFF2-40B4-BE49-F238E27FC236}">
                <a16:creationId xmlns:a16="http://schemas.microsoft.com/office/drawing/2014/main" xmlns="" id="{83FC3BF6-085A-465A-AC29-C6850C13445A}"/>
              </a:ext>
            </a:extLst>
          </p:cNvPr>
          <p:cNvSpPr/>
          <p:nvPr/>
        </p:nvSpPr>
        <p:spPr>
          <a:xfrm>
            <a:off x="993058" y="1886278"/>
            <a:ext cx="2484627" cy="859540"/>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tx1"/>
                </a:solidFill>
              </a:rPr>
              <a:t>Dikkatini Başka Noktalara Odaklama Tekniği</a:t>
            </a:r>
            <a:endParaRPr kumimoji="0" lang="en-US" sz="1600" b="0" i="0" u="none" strike="noStrike" kern="1200" cap="none" spc="0" normalizeH="0" baseline="0" noProof="0" dirty="0">
              <a:ln>
                <a:noFill/>
              </a:ln>
              <a:solidFill>
                <a:schemeClr val="tx1"/>
              </a:solidFill>
              <a:effectLst/>
              <a:uLnTx/>
              <a:uFillTx/>
            </a:endParaRPr>
          </a:p>
        </p:txBody>
      </p:sp>
      <p:grpSp>
        <p:nvGrpSpPr>
          <p:cNvPr id="7" name="Group 9">
            <a:extLst>
              <a:ext uri="{FF2B5EF4-FFF2-40B4-BE49-F238E27FC236}">
                <a16:creationId xmlns:a16="http://schemas.microsoft.com/office/drawing/2014/main" xmlns="" id="{C62A3799-0CD7-4C64-8242-AC9EA24CA07C}"/>
              </a:ext>
            </a:extLst>
          </p:cNvPr>
          <p:cNvGrpSpPr/>
          <p:nvPr/>
        </p:nvGrpSpPr>
        <p:grpSpPr>
          <a:xfrm>
            <a:off x="2999473" y="1668201"/>
            <a:ext cx="6913880" cy="1295693"/>
            <a:chOff x="2085055" y="2153920"/>
            <a:chExt cx="7318024" cy="1137920"/>
          </a:xfrm>
          <a:solidFill>
            <a:srgbClr val="FFFF00"/>
          </a:solidFill>
        </p:grpSpPr>
        <p:sp>
          <p:nvSpPr>
            <p:cNvPr id="8" name="Arrow: Chevron 10">
              <a:extLst>
                <a:ext uri="{FF2B5EF4-FFF2-40B4-BE49-F238E27FC236}">
                  <a16:creationId xmlns:a16="http://schemas.microsoft.com/office/drawing/2014/main" xmlns="" id="{69D05AF8-0362-40E3-A7E7-10278B88F503}"/>
                </a:ext>
              </a:extLst>
            </p:cNvPr>
            <p:cNvSpPr/>
            <p:nvPr/>
          </p:nvSpPr>
          <p:spPr>
            <a:xfrm>
              <a:off x="2085055" y="2153920"/>
              <a:ext cx="7277385" cy="1137920"/>
            </a:xfrm>
            <a:prstGeom prst="chevr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tr-TR" sz="1600" dirty="0">
                  <a:solidFill>
                    <a:schemeClr val="tx1"/>
                  </a:solidFill>
                </a:rPr>
                <a:t>Kaygınız arttığında etrafınıza bakın ve dikkatinizi ortamdaki başka noktalara yoğunlaştırın. Sınıfta kaç çeşit eşya var?, Duvarda asılı yazının kaç satırı var?, Kaç kişi gözlük kullanıyor? vs. gibi. Zihninizi o an için meşgul edecek ve sizi sınavdan uzaklaştıracak başka şeylerle ilgilenin.</a:t>
              </a:r>
              <a:endParaRPr kumimoji="0" lang="en-US" sz="1600" b="0" i="0" u="none" strike="noStrike" kern="1200" cap="none" spc="0" normalizeH="0" baseline="0" noProof="0" dirty="0">
                <a:ln>
                  <a:noFill/>
                </a:ln>
                <a:solidFill>
                  <a:schemeClr val="tx1"/>
                </a:solidFill>
                <a:effectLst/>
                <a:uLnTx/>
                <a:uFillTx/>
              </a:endParaRPr>
            </a:p>
          </p:txBody>
        </p:sp>
        <p:sp>
          <p:nvSpPr>
            <p:cNvPr id="9" name="Rectangle 11">
              <a:extLst>
                <a:ext uri="{FF2B5EF4-FFF2-40B4-BE49-F238E27FC236}">
                  <a16:creationId xmlns:a16="http://schemas.microsoft.com/office/drawing/2014/main" xmlns="" id="{70053719-8142-4D73-BD76-5FA6F7C9E069}"/>
                </a:ext>
              </a:extLst>
            </p:cNvPr>
            <p:cNvSpPr/>
            <p:nvPr/>
          </p:nvSpPr>
          <p:spPr>
            <a:xfrm>
              <a:off x="8637480" y="2153920"/>
              <a:ext cx="765599" cy="113792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tx1"/>
                </a:solidFill>
                <a:effectLst/>
                <a:uLnTx/>
                <a:uFillTx/>
                <a:ea typeface="+mn-ea"/>
                <a:cs typeface="+mn-cs"/>
              </a:endParaRPr>
            </a:p>
          </p:txBody>
        </p:sp>
      </p:grpSp>
      <p:sp>
        <p:nvSpPr>
          <p:cNvPr id="10" name="Arrow: Pentagon 16">
            <a:extLst>
              <a:ext uri="{FF2B5EF4-FFF2-40B4-BE49-F238E27FC236}">
                <a16:creationId xmlns:a16="http://schemas.microsoft.com/office/drawing/2014/main" xmlns="" id="{BF9B6AB6-6147-424D-8F82-81A2B273645F}"/>
              </a:ext>
            </a:extLst>
          </p:cNvPr>
          <p:cNvSpPr/>
          <p:nvPr/>
        </p:nvSpPr>
        <p:spPr>
          <a:xfrm>
            <a:off x="1176887" y="4056075"/>
            <a:ext cx="2369624" cy="85954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noProof="0" dirty="0" smtClean="0">
                <a:solidFill>
                  <a:schemeClr val="tx1"/>
                </a:solidFill>
              </a:rPr>
              <a:t>Kendi Kendine Telkin Etme Tekniği</a:t>
            </a:r>
            <a:endParaRPr kumimoji="0" lang="en-US" sz="1600" b="0" i="0" u="none" strike="noStrike" kern="1200" cap="none" spc="0" normalizeH="0" baseline="0" noProof="0" dirty="0">
              <a:ln>
                <a:noFill/>
              </a:ln>
              <a:solidFill>
                <a:schemeClr val="tx1"/>
              </a:solidFill>
              <a:effectLst/>
              <a:uLnTx/>
              <a:uFillTx/>
            </a:endParaRPr>
          </a:p>
        </p:txBody>
      </p:sp>
      <p:grpSp>
        <p:nvGrpSpPr>
          <p:cNvPr id="11" name="Group 17">
            <a:extLst>
              <a:ext uri="{FF2B5EF4-FFF2-40B4-BE49-F238E27FC236}">
                <a16:creationId xmlns:a16="http://schemas.microsoft.com/office/drawing/2014/main" xmlns="" id="{E733BE8E-BFBE-43EA-A9FD-BD45F197DD84}"/>
              </a:ext>
            </a:extLst>
          </p:cNvPr>
          <p:cNvGrpSpPr/>
          <p:nvPr/>
        </p:nvGrpSpPr>
        <p:grpSpPr>
          <a:xfrm>
            <a:off x="3098132" y="3628104"/>
            <a:ext cx="6815221" cy="1715482"/>
            <a:chOff x="2189480" y="2153920"/>
            <a:chExt cx="7213598" cy="1137920"/>
          </a:xfrm>
          <a:solidFill>
            <a:schemeClr val="accent5"/>
          </a:solidFill>
        </p:grpSpPr>
        <p:sp>
          <p:nvSpPr>
            <p:cNvPr id="12" name="Arrow: Chevron 18">
              <a:extLst>
                <a:ext uri="{FF2B5EF4-FFF2-40B4-BE49-F238E27FC236}">
                  <a16:creationId xmlns:a16="http://schemas.microsoft.com/office/drawing/2014/main" xmlns="" id="{1E05DB33-7027-4243-B2B1-AE959B934587}"/>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tr-TR" sz="1600" b="0" i="0" u="none" strike="noStrike" kern="1200" cap="none" spc="0" normalizeH="0" baseline="0" noProof="0" dirty="0" smtClean="0">
                  <a:ln>
                    <a:noFill/>
                  </a:ln>
                  <a:solidFill>
                    <a:schemeClr val="tx1"/>
                  </a:solidFill>
                  <a:effectLst/>
                  <a:uLnTx/>
                  <a:uFillTx/>
                </a:rPr>
                <a:t>Kaygı verici düşünceler geldiğinde,</a:t>
              </a:r>
              <a:r>
                <a:rPr kumimoji="0" lang="tr-TR" sz="1600" b="0" i="0" u="none" strike="noStrike" kern="1200" cap="none" spc="0" normalizeH="0" noProof="0" dirty="0" smtClean="0">
                  <a:ln>
                    <a:noFill/>
                  </a:ln>
                  <a:solidFill>
                    <a:schemeClr val="tx1"/>
                  </a:solidFill>
                  <a:effectLst/>
                  <a:uLnTx/>
                  <a:uFillTx/>
                </a:rPr>
                <a:t> ‘Teşekkürler, zihnim</a:t>
              </a:r>
              <a:r>
                <a:rPr lang="tr-TR" sz="1600" dirty="0" smtClean="0">
                  <a:solidFill>
                    <a:schemeClr val="tx1"/>
                  </a:solidFill>
                </a:rPr>
                <a:t>.Çok aydınlatıcı oldu.’ diyebilirsin. </a:t>
              </a:r>
              <a:r>
                <a:rPr lang="tr-TR" sz="1600" dirty="0">
                  <a:solidFill>
                    <a:schemeClr val="tx1"/>
                  </a:solidFill>
                </a:rPr>
                <a:t>Yoğun kaygı hissettiğinizde derin bir nefes </a:t>
              </a:r>
              <a:r>
                <a:rPr lang="tr-TR" sz="1600" dirty="0" smtClean="0">
                  <a:solidFill>
                    <a:schemeClr val="tx1"/>
                  </a:solidFill>
                </a:rPr>
                <a:t>alarak “</a:t>
              </a:r>
              <a:r>
                <a:rPr lang="tr-TR" sz="1600" dirty="0">
                  <a:solidFill>
                    <a:schemeClr val="tx1"/>
                  </a:solidFill>
                </a:rPr>
                <a:t>Bu sadece bir sınav</a:t>
              </a:r>
              <a:r>
                <a:rPr lang="tr-TR" sz="1600" dirty="0" smtClean="0">
                  <a:solidFill>
                    <a:schemeClr val="tx1"/>
                  </a:solidFill>
                </a:rPr>
                <a:t>. Sakin </a:t>
              </a:r>
              <a:r>
                <a:rPr lang="tr-TR" sz="1600" dirty="0">
                  <a:solidFill>
                    <a:schemeClr val="tx1"/>
                  </a:solidFill>
                </a:rPr>
                <a:t>ol ve rahatla”, “ne var bu kadar heyecanlanacak?”, “kaygılanma zamanı geçti</a:t>
              </a:r>
              <a:r>
                <a:rPr lang="tr-TR" sz="1600" dirty="0" smtClean="0">
                  <a:solidFill>
                    <a:schemeClr val="tx1"/>
                  </a:solidFill>
                </a:rPr>
                <a:t>, şimdi </a:t>
              </a:r>
              <a:r>
                <a:rPr lang="tr-TR" sz="1600" dirty="0">
                  <a:solidFill>
                    <a:schemeClr val="tx1"/>
                  </a:solidFill>
                </a:rPr>
                <a:t>sınav zamanı” gibi cümleleri </a:t>
              </a:r>
              <a:r>
                <a:rPr lang="tr-TR" sz="1600" dirty="0" smtClean="0">
                  <a:solidFill>
                    <a:schemeClr val="tx1"/>
                  </a:solidFill>
                </a:rPr>
                <a:t>tekrarlayın.</a:t>
              </a:r>
              <a:endParaRPr kumimoji="0" lang="en-US" sz="1600" b="0" i="0" u="none" strike="noStrike" kern="1200" cap="none" spc="0" normalizeH="0" baseline="0" noProof="0" dirty="0">
                <a:ln>
                  <a:noFill/>
                </a:ln>
                <a:solidFill>
                  <a:schemeClr val="tx1"/>
                </a:solidFill>
                <a:effectLst/>
                <a:uLnTx/>
                <a:uFillTx/>
              </a:endParaRPr>
            </a:p>
          </p:txBody>
        </p:sp>
        <p:sp>
          <p:nvSpPr>
            <p:cNvPr id="13" name="Rectangle 19">
              <a:extLst>
                <a:ext uri="{FF2B5EF4-FFF2-40B4-BE49-F238E27FC236}">
                  <a16:creationId xmlns:a16="http://schemas.microsoft.com/office/drawing/2014/main" xmlns="" id="{53CAB0D8-22D4-44B8-BBE1-517EC44C45DC}"/>
                </a:ext>
              </a:extLst>
            </p:cNvPr>
            <p:cNvSpPr/>
            <p:nvPr/>
          </p:nvSpPr>
          <p:spPr>
            <a:xfrm>
              <a:off x="8786684" y="2153920"/>
              <a:ext cx="616394"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tx1"/>
                </a:solidFill>
                <a:effectLst/>
                <a:uLnTx/>
                <a:uFillTx/>
                <a:ea typeface="+mn-ea"/>
                <a:cs typeface="+mn-cs"/>
              </a:endParaRPr>
            </a:p>
          </p:txBody>
        </p:sp>
      </p:grpSp>
    </p:spTree>
    <p:extLst>
      <p:ext uri="{BB962C8B-B14F-4D97-AF65-F5344CB8AC3E}">
        <p14:creationId xmlns:p14="http://schemas.microsoft.com/office/powerpoint/2010/main" val="605608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44379"/>
            <a:ext cx="12192000" cy="943431"/>
          </a:xfrm>
          <a:prstGeom prst="rect">
            <a:avLst/>
          </a:prstGeom>
          <a:solidFill>
            <a:srgbClr val="FF505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smtClean="0">
                <a:solidFill>
                  <a:schemeClr val="bg1"/>
                </a:solidFill>
              </a:rPr>
              <a:t>Sınav Anında Kaygıyı Önlemek </a:t>
            </a:r>
            <a:endParaRPr lang="id-ID" dirty="0">
              <a:solidFill>
                <a:schemeClr val="bg1"/>
              </a:solidFill>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44379"/>
            <a:ext cx="1758462" cy="947921"/>
          </a:xfrm>
          <a:prstGeom prst="rect">
            <a:avLst/>
          </a:prstGeom>
        </p:spPr>
      </p:pic>
      <p:sp>
        <p:nvSpPr>
          <p:cNvPr id="6" name="İçerik Yer Tutucusu 1"/>
          <p:cNvSpPr>
            <a:spLocks noGrp="1"/>
          </p:cNvSpPr>
          <p:nvPr>
            <p:ph idx="1"/>
          </p:nvPr>
        </p:nvSpPr>
        <p:spPr>
          <a:solidFill>
            <a:schemeClr val="accent2">
              <a:lumMod val="40000"/>
              <a:lumOff val="60000"/>
            </a:schemeClr>
          </a:solidFill>
        </p:spPr>
        <p:txBody>
          <a:bodyPr>
            <a:normAutofit fontScale="85000" lnSpcReduction="10000"/>
          </a:bodyPr>
          <a:lstStyle/>
          <a:p>
            <a:r>
              <a:rPr lang="tr-TR" dirty="0"/>
              <a:t>İstediğiniz Testten Başlayın. Stratejinize Uygun Hareket Edin (Kesinlikle Farklı Bir Strateji Denemeyiniz</a:t>
            </a:r>
            <a:r>
              <a:rPr lang="tr-TR" dirty="0" smtClean="0"/>
              <a:t>.)</a:t>
            </a:r>
          </a:p>
          <a:p>
            <a:endParaRPr lang="tr-TR" dirty="0"/>
          </a:p>
          <a:p>
            <a:r>
              <a:rPr lang="tr-TR" dirty="0" smtClean="0"/>
              <a:t>Yapamayacağınız </a:t>
            </a:r>
            <a:r>
              <a:rPr lang="tr-TR" dirty="0"/>
              <a:t>Zor  Soruların Olabileceğini Unutmayın Ve Moralinizi </a:t>
            </a:r>
            <a:r>
              <a:rPr lang="tr-TR" dirty="0" smtClean="0"/>
              <a:t>Bozmayın.</a:t>
            </a:r>
          </a:p>
          <a:p>
            <a:endParaRPr lang="tr-TR" dirty="0"/>
          </a:p>
          <a:p>
            <a:r>
              <a:rPr lang="tr-TR" dirty="0" smtClean="0"/>
              <a:t>Herhangi </a:t>
            </a:r>
            <a:r>
              <a:rPr lang="tr-TR" dirty="0"/>
              <a:t>Bir Soru İle İnatlaşarak Zaman Kaybetmeyin. Bir Soruya Fazla </a:t>
            </a:r>
            <a:r>
              <a:rPr lang="tr-TR" dirty="0" smtClean="0"/>
              <a:t>Zaman harcamayın.</a:t>
            </a:r>
          </a:p>
          <a:p>
            <a:endParaRPr lang="tr-TR" dirty="0"/>
          </a:p>
          <a:p>
            <a:r>
              <a:rPr lang="tr-TR" dirty="0" smtClean="0"/>
              <a:t>Kısa </a:t>
            </a:r>
            <a:r>
              <a:rPr lang="tr-TR" dirty="0"/>
              <a:t>Mola Vererek Derin Nefes Alıp </a:t>
            </a:r>
            <a:r>
              <a:rPr lang="tr-TR" dirty="0" smtClean="0"/>
              <a:t>Gevşeyin.</a:t>
            </a:r>
          </a:p>
          <a:p>
            <a:endParaRPr lang="tr-TR" dirty="0"/>
          </a:p>
          <a:p>
            <a:r>
              <a:rPr lang="tr-TR" dirty="0" smtClean="0"/>
              <a:t>Öğrencileri </a:t>
            </a:r>
            <a:r>
              <a:rPr lang="tr-TR" dirty="0"/>
              <a:t>Gözlemlemeyin, Onların Ne Yaptıklarıyla İlgili Bir Şey Düşünmeyin.</a:t>
            </a:r>
          </a:p>
          <a:p>
            <a:endParaRPr lang="tr-TR" dirty="0"/>
          </a:p>
        </p:txBody>
      </p:sp>
    </p:spTree>
    <p:extLst>
      <p:ext uri="{BB962C8B-B14F-4D97-AF65-F5344CB8AC3E}">
        <p14:creationId xmlns:p14="http://schemas.microsoft.com/office/powerpoint/2010/main" val="2235544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44379"/>
            <a:ext cx="12192000" cy="943431"/>
          </a:xfrm>
          <a:prstGeom prst="rect">
            <a:avLst/>
          </a:prstGeom>
          <a:solidFill>
            <a:srgbClr val="FF505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smtClean="0">
                <a:solidFill>
                  <a:schemeClr val="bg1"/>
                </a:solidFill>
              </a:rPr>
              <a:t>Seminer İçeriği</a:t>
            </a:r>
            <a:endParaRPr lang="id-ID" dirty="0">
              <a:solidFill>
                <a:schemeClr val="bg1"/>
              </a:solidFill>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4379"/>
            <a:ext cx="1758462" cy="947921"/>
          </a:xfrm>
          <a:prstGeom prst="rect">
            <a:avLst/>
          </a:prstGeom>
        </p:spPr>
      </p:pic>
      <p:graphicFrame>
        <p:nvGraphicFramePr>
          <p:cNvPr id="15" name="3 İçerik Yer Tutucusu"/>
          <p:cNvGraphicFramePr>
            <a:graphicFrameLocks noGrp="1"/>
          </p:cNvGraphicFramePr>
          <p:nvPr>
            <p:ph idx="1"/>
            <p:extLst>
              <p:ext uri="{D42A27DB-BD31-4B8C-83A1-F6EECF244321}">
                <p14:modId xmlns:p14="http://schemas.microsoft.com/office/powerpoint/2010/main" val="3700090594"/>
              </p:ext>
            </p:extLst>
          </p:nvPr>
        </p:nvGraphicFramePr>
        <p:xfrm>
          <a:off x="891988" y="15208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1381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58463" y="2834292"/>
            <a:ext cx="8526180" cy="1926243"/>
          </a:xfrm>
          <a:solidFill>
            <a:schemeClr val="accent2">
              <a:lumMod val="40000"/>
              <a:lumOff val="60000"/>
            </a:schemeClr>
          </a:solidFill>
        </p:spPr>
        <p:txBody>
          <a:bodyPr>
            <a:noAutofit/>
          </a:bodyPr>
          <a:lstStyle/>
          <a:p>
            <a:pPr marL="0" indent="0" algn="ctr">
              <a:buNone/>
            </a:pPr>
            <a:r>
              <a:rPr lang="tr-TR" sz="6000" dirty="0" smtClean="0"/>
              <a:t>DİNLEDİĞİNİZ İÇİN TEŞEKKÜRLER…</a:t>
            </a:r>
            <a:endParaRPr lang="tr-TR" sz="6000" dirty="0"/>
          </a:p>
        </p:txBody>
      </p:sp>
      <p:sp>
        <p:nvSpPr>
          <p:cNvPr id="4" name="Title 1"/>
          <p:cNvSpPr txBox="1">
            <a:spLocks/>
          </p:cNvSpPr>
          <p:nvPr/>
        </p:nvSpPr>
        <p:spPr>
          <a:xfrm>
            <a:off x="0" y="144379"/>
            <a:ext cx="12192000" cy="943431"/>
          </a:xfrm>
          <a:prstGeom prst="rect">
            <a:avLst/>
          </a:prstGeom>
          <a:solidFill>
            <a:srgbClr val="FF505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dirty="0" smtClean="0">
                <a:solidFill>
                  <a:schemeClr val="bg1"/>
                </a:solidFill>
              </a:rPr>
              <a:t>SUNUMUMUZ BİTTİ.</a:t>
            </a:r>
            <a:endParaRPr lang="id-ID" dirty="0">
              <a:solidFill>
                <a:schemeClr val="bg1"/>
              </a:solidFill>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44379"/>
            <a:ext cx="1758462" cy="947921"/>
          </a:xfrm>
          <a:prstGeom prst="rect">
            <a:avLst/>
          </a:prstGeom>
        </p:spPr>
      </p:pic>
    </p:spTree>
    <p:extLst>
      <p:ext uri="{BB962C8B-B14F-4D97-AF65-F5344CB8AC3E}">
        <p14:creationId xmlns:p14="http://schemas.microsoft.com/office/powerpoint/2010/main" val="1791391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53344"/>
            <a:ext cx="12192000" cy="943431"/>
          </a:xfrm>
          <a:prstGeom prst="rect">
            <a:avLst/>
          </a:prstGeom>
          <a:solidFill>
            <a:srgbClr val="FF505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smtClean="0">
                <a:solidFill>
                  <a:schemeClr val="bg1"/>
                </a:solidFill>
              </a:rPr>
              <a:t>Kaygı Nedir?</a:t>
            </a:r>
            <a:endParaRPr lang="id-ID" dirty="0">
              <a:solidFill>
                <a:schemeClr val="bg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4379"/>
            <a:ext cx="1758462" cy="947921"/>
          </a:xfrm>
          <a:prstGeom prst="rect">
            <a:avLst/>
          </a:prstGeom>
        </p:spPr>
      </p:pic>
      <p:sp>
        <p:nvSpPr>
          <p:cNvPr id="6" name="İçerik Yer Tutucusu 2">
            <a:extLst>
              <a:ext uri="{FF2B5EF4-FFF2-40B4-BE49-F238E27FC236}">
                <a16:creationId xmlns="" xmlns:a16="http://schemas.microsoft.com/office/drawing/2014/main" id="{2E421317-B913-4E60-95E7-E948570BD294}"/>
              </a:ext>
            </a:extLst>
          </p:cNvPr>
          <p:cNvSpPr txBox="1">
            <a:spLocks noGrp="1"/>
          </p:cNvSpPr>
          <p:nvPr>
            <p:ph idx="1"/>
          </p:nvPr>
        </p:nvSpPr>
        <p:spPr bwMode="auto">
          <a:xfrm>
            <a:off x="1125071" y="2533837"/>
            <a:ext cx="4710953" cy="2665692"/>
          </a:xfrm>
          <a:prstGeom prst="rect">
            <a:avLst/>
          </a:prstGeom>
          <a:solidFill>
            <a:schemeClr val="accent2">
              <a:lumMod val="40000"/>
              <a:lumOff val="60000"/>
            </a:schemeClr>
          </a:solidFill>
          <a:ln>
            <a:noFill/>
          </a:ln>
          <a:extLst/>
        </p:spPr>
        <p:txBody>
          <a:bodyPr vert="horz" wrap="square" lIns="91440" tIns="45720" rIns="91440" bIns="45720" numCol="1" rtlCol="0" anchor="t" anchorCtr="0" compatLnSpc="1">
            <a:prstTxWarp prst="textNoShape">
              <a:avLst/>
            </a:prstTxWarp>
            <a:normAutofit/>
          </a:bodyPr>
          <a:lstStyle>
            <a:lvl1pPr marL="228600" indent="-228600" algn="l" rtl="0" fontAlgn="base">
              <a:lnSpc>
                <a:spcPct val="11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11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11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11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11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tr-TR" sz="2800" b="0" i="0" u="none" strike="noStrike" kern="1200" cap="none" spc="0" normalizeH="0" baseline="0" noProof="0" dirty="0" smtClean="0">
                <a:ln>
                  <a:noFill/>
                </a:ln>
                <a:solidFill>
                  <a:srgbClr val="000000"/>
                </a:solidFill>
                <a:effectLst/>
                <a:uLnTx/>
                <a:uFillTx/>
                <a:latin typeface="Avenir Next LT Pro"/>
                <a:ea typeface="+mn-ea"/>
                <a:cs typeface="+mn-cs"/>
              </a:rPr>
              <a:t>Kaynağı ve sebebi belli olmayan durumlar karşısında hissettiğimiz huzursuzluk duygusudur.</a:t>
            </a:r>
          </a:p>
          <a:p>
            <a:pPr marL="228600" marR="0" lvl="0" indent="-228600" algn="ctr"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tr-TR" sz="2400" b="0" i="0" u="none" strike="noStrike" kern="1200" cap="none" spc="0" normalizeH="0" baseline="0" noProof="0" dirty="0">
              <a:ln>
                <a:noFill/>
              </a:ln>
              <a:solidFill>
                <a:srgbClr val="000000"/>
              </a:solidFill>
              <a:effectLst/>
              <a:uLnTx/>
              <a:uFillTx/>
              <a:latin typeface="Avenir Next LT Pro"/>
              <a:ea typeface="+mn-ea"/>
              <a:cs typeface="+mn-cs"/>
            </a:endParaRPr>
          </a:p>
        </p:txBody>
      </p:sp>
      <p:pic>
        <p:nvPicPr>
          <p:cNvPr id="7" name="image1.jpeg"/>
          <p:cNvPicPr/>
          <p:nvPr/>
        </p:nvPicPr>
        <p:blipFill>
          <a:blip r:embed="rId3" cstate="print"/>
          <a:stretch>
            <a:fillRect/>
          </a:stretch>
        </p:blipFill>
        <p:spPr>
          <a:xfrm>
            <a:off x="7257465" y="2707334"/>
            <a:ext cx="3455359" cy="2268079"/>
          </a:xfrm>
          <a:prstGeom prst="rect">
            <a:avLst/>
          </a:prstGeom>
        </p:spPr>
      </p:pic>
    </p:spTree>
    <p:extLst>
      <p:ext uri="{BB962C8B-B14F-4D97-AF65-F5344CB8AC3E}">
        <p14:creationId xmlns:p14="http://schemas.microsoft.com/office/powerpoint/2010/main" val="3358245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44379"/>
            <a:ext cx="12192000" cy="943431"/>
          </a:xfrm>
          <a:prstGeom prst="rect">
            <a:avLst/>
          </a:prstGeom>
          <a:solidFill>
            <a:srgbClr val="FF505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smtClean="0">
                <a:solidFill>
                  <a:schemeClr val="bg1"/>
                </a:solidFill>
              </a:rPr>
              <a:t>Sınav Kaygısı Nedir?</a:t>
            </a:r>
            <a:endParaRPr lang="id-ID" dirty="0">
              <a:solidFill>
                <a:schemeClr val="bg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4379"/>
            <a:ext cx="1758462" cy="947921"/>
          </a:xfrm>
          <a:prstGeom prst="rect">
            <a:avLst/>
          </a:prstGeom>
        </p:spPr>
      </p:pic>
      <p:sp>
        <p:nvSpPr>
          <p:cNvPr id="6" name="Dikdörtgen 5"/>
          <p:cNvSpPr/>
          <p:nvPr/>
        </p:nvSpPr>
        <p:spPr>
          <a:xfrm>
            <a:off x="6095999" y="2866016"/>
            <a:ext cx="5091953" cy="2246769"/>
          </a:xfrm>
          <a:prstGeom prst="rect">
            <a:avLst/>
          </a:prstGeom>
          <a:solidFill>
            <a:schemeClr val="accent2">
              <a:lumMod val="40000"/>
              <a:lumOff val="60000"/>
            </a:schemeClr>
          </a:solidFill>
        </p:spPr>
        <p:txBody>
          <a:bodyPr wrap="square">
            <a:spAutoFit/>
          </a:bodyPr>
          <a:lstStyle/>
          <a:p>
            <a:pPr algn="ctr"/>
            <a:r>
              <a:rPr lang="tr-TR" sz="2800" dirty="0" smtClean="0"/>
              <a:t>Sınav öncesinde öğrenilen bilginin, sınav sırasında etkili bir biçimde kullanılmasına engel olan ve başarının düşmesine yol açan </a:t>
            </a:r>
            <a:r>
              <a:rPr lang="tr-TR" sz="2800" b="1" dirty="0" smtClean="0">
                <a:solidFill>
                  <a:srgbClr val="FF0000"/>
                </a:solidFill>
              </a:rPr>
              <a:t>yoğun kaygıya </a:t>
            </a:r>
            <a:r>
              <a:rPr lang="tr-TR" sz="2800" b="1" dirty="0" smtClean="0"/>
              <a:t>sınav kaygısı </a:t>
            </a:r>
            <a:r>
              <a:rPr lang="tr-TR" sz="2800" dirty="0" smtClean="0"/>
              <a:t>denir. </a:t>
            </a:r>
            <a:endParaRPr lang="tr-TR" sz="2800" dirty="0"/>
          </a:p>
        </p:txBody>
      </p:sp>
      <p:pic>
        <p:nvPicPr>
          <p:cNvPr id="7" name="İçerik Yer Tutucusu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2949" y="2027377"/>
            <a:ext cx="4235438" cy="3288693"/>
          </a:xfrm>
          <a:prstGeom prst="rect">
            <a:avLst/>
          </a:prstGeom>
        </p:spPr>
      </p:pic>
    </p:spTree>
    <p:extLst>
      <p:ext uri="{BB962C8B-B14F-4D97-AF65-F5344CB8AC3E}">
        <p14:creationId xmlns:p14="http://schemas.microsoft.com/office/powerpoint/2010/main" val="661477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4379"/>
            <a:ext cx="1758462" cy="947921"/>
          </a:xfrm>
          <a:prstGeom prst="rect">
            <a:avLst/>
          </a:prstGeom>
        </p:spPr>
      </p:pic>
      <p:pic>
        <p:nvPicPr>
          <p:cNvPr id="6" name="Resim 5"/>
          <p:cNvPicPr>
            <a:picLocks noChangeAspect="1"/>
          </p:cNvPicPr>
          <p:nvPr/>
        </p:nvPicPr>
        <p:blipFill>
          <a:blip r:embed="rId3"/>
          <a:stretch>
            <a:fillRect/>
          </a:stretch>
        </p:blipFill>
        <p:spPr>
          <a:xfrm>
            <a:off x="1295680" y="714715"/>
            <a:ext cx="8538603" cy="4880358"/>
          </a:xfrm>
          <a:prstGeom prst="rect">
            <a:avLst/>
          </a:prstGeom>
        </p:spPr>
      </p:pic>
      <p:sp>
        <p:nvSpPr>
          <p:cNvPr id="7" name="6 Dikdörtgen"/>
          <p:cNvSpPr/>
          <p:nvPr/>
        </p:nvSpPr>
        <p:spPr>
          <a:xfrm>
            <a:off x="1731834" y="5518332"/>
            <a:ext cx="2554138" cy="99640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1"/>
                </a:solidFill>
              </a:rPr>
              <a:t>Motivasyon ve istek oluşmadığından sonuçlar olumsuzdur</a:t>
            </a:r>
            <a:r>
              <a:rPr lang="tr-TR" b="1" dirty="0" smtClean="0">
                <a:solidFill>
                  <a:schemeClr val="tx1"/>
                </a:solidFill>
              </a:rPr>
              <a:t>.</a:t>
            </a:r>
            <a:endParaRPr lang="tr-TR" b="1" dirty="0">
              <a:solidFill>
                <a:schemeClr val="tx1"/>
              </a:solidFill>
            </a:endParaRPr>
          </a:p>
        </p:txBody>
      </p:sp>
      <p:sp>
        <p:nvSpPr>
          <p:cNvPr id="8" name="7 Dikdörtgen"/>
          <p:cNvSpPr/>
          <p:nvPr/>
        </p:nvSpPr>
        <p:spPr>
          <a:xfrm>
            <a:off x="4722125" y="5445189"/>
            <a:ext cx="2763403" cy="126292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1"/>
                </a:solidFill>
              </a:rPr>
              <a:t>Yarattığı motivasyon, istek, karar alma, alınan karar doğrultusunda harekete geçmeyi sağlayarak bireyin performansını arttırır.</a:t>
            </a:r>
            <a:endParaRPr lang="tr-TR" sz="1400" b="1" dirty="0">
              <a:solidFill>
                <a:schemeClr val="tx1"/>
              </a:solidFill>
            </a:endParaRPr>
          </a:p>
        </p:txBody>
      </p:sp>
      <p:sp>
        <p:nvSpPr>
          <p:cNvPr id="9" name="8 Dikdörtgen"/>
          <p:cNvSpPr/>
          <p:nvPr/>
        </p:nvSpPr>
        <p:spPr>
          <a:xfrm>
            <a:off x="7856353" y="5467145"/>
            <a:ext cx="2587530" cy="104759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1"/>
                </a:solidFill>
              </a:rPr>
              <a:t>Kaygıya yenik düşen birey potansiyelini tümüyle kullanamaz, istenen performansı gösteremez.</a:t>
            </a:r>
            <a:endParaRPr lang="tr-TR" sz="1400" b="1" dirty="0">
              <a:solidFill>
                <a:schemeClr val="tx1"/>
              </a:solidFill>
            </a:endParaRPr>
          </a:p>
        </p:txBody>
      </p:sp>
      <p:sp>
        <p:nvSpPr>
          <p:cNvPr id="4" name="Title 1"/>
          <p:cNvSpPr txBox="1">
            <a:spLocks/>
          </p:cNvSpPr>
          <p:nvPr/>
        </p:nvSpPr>
        <p:spPr>
          <a:xfrm>
            <a:off x="0" y="144379"/>
            <a:ext cx="12192000" cy="943431"/>
          </a:xfrm>
          <a:prstGeom prst="rect">
            <a:avLst/>
          </a:prstGeom>
          <a:solidFill>
            <a:srgbClr val="FF505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smtClean="0">
                <a:solidFill>
                  <a:schemeClr val="bg1"/>
                </a:solidFill>
              </a:rPr>
              <a:t>Kaygı Düzeyi</a:t>
            </a:r>
            <a:endParaRPr lang="id-ID" dirty="0">
              <a:solidFill>
                <a:schemeClr val="bg1"/>
              </a:solidFill>
            </a:endParaRPr>
          </a:p>
        </p:txBody>
      </p: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4379"/>
            <a:ext cx="1758462" cy="947921"/>
          </a:xfrm>
          <a:prstGeom prst="rect">
            <a:avLst/>
          </a:prstGeom>
        </p:spPr>
      </p:pic>
    </p:spTree>
    <p:extLst>
      <p:ext uri="{BB962C8B-B14F-4D97-AF65-F5344CB8AC3E}">
        <p14:creationId xmlns:p14="http://schemas.microsoft.com/office/powerpoint/2010/main" val="913904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11416781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0" y="144379"/>
            <a:ext cx="12192000" cy="943431"/>
          </a:xfrm>
          <a:prstGeom prst="rect">
            <a:avLst/>
          </a:prstGeom>
          <a:solidFill>
            <a:srgbClr val="FF505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smtClean="0">
                <a:solidFill>
                  <a:schemeClr val="bg1"/>
                </a:solidFill>
              </a:rPr>
              <a:t>Sınav Kaygısının Belirtileri</a:t>
            </a:r>
            <a:endParaRPr lang="id-ID" dirty="0">
              <a:solidFill>
                <a:schemeClr val="bg1"/>
              </a:solidFill>
            </a:endParaRPr>
          </a:p>
        </p:txBody>
      </p:sp>
      <p:pic>
        <p:nvPicPr>
          <p:cNvPr id="5" name="Resi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144379"/>
            <a:ext cx="1758462" cy="947921"/>
          </a:xfrm>
          <a:prstGeom prst="rect">
            <a:avLst/>
          </a:prstGeom>
        </p:spPr>
      </p:pic>
    </p:spTree>
    <p:extLst>
      <p:ext uri="{BB962C8B-B14F-4D97-AF65-F5344CB8AC3E}">
        <p14:creationId xmlns:p14="http://schemas.microsoft.com/office/powerpoint/2010/main" val="2657157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894819833"/>
              </p:ext>
            </p:extLst>
          </p:nvPr>
        </p:nvGraphicFramePr>
        <p:xfrm>
          <a:off x="0" y="1087810"/>
          <a:ext cx="12084424" cy="5662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0" y="144379"/>
            <a:ext cx="12192000" cy="943431"/>
          </a:xfrm>
          <a:prstGeom prst="rect">
            <a:avLst/>
          </a:prstGeom>
          <a:solidFill>
            <a:srgbClr val="FF505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smtClean="0">
                <a:solidFill>
                  <a:schemeClr val="bg1"/>
                </a:solidFill>
              </a:rPr>
              <a:t>Sınav Kaygısının Nedenleri</a:t>
            </a:r>
            <a:endParaRPr lang="id-ID" dirty="0">
              <a:solidFill>
                <a:schemeClr val="bg1"/>
              </a:solidFill>
            </a:endParaRPr>
          </a:p>
        </p:txBody>
      </p:sp>
      <p:pic>
        <p:nvPicPr>
          <p:cNvPr id="5" name="Resi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144379"/>
            <a:ext cx="1758462" cy="947921"/>
          </a:xfrm>
          <a:prstGeom prst="rect">
            <a:avLst/>
          </a:prstGeom>
        </p:spPr>
      </p:pic>
    </p:spTree>
    <p:extLst>
      <p:ext uri="{BB962C8B-B14F-4D97-AF65-F5344CB8AC3E}">
        <p14:creationId xmlns:p14="http://schemas.microsoft.com/office/powerpoint/2010/main" val="2443429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44379"/>
            <a:ext cx="12192000" cy="943431"/>
          </a:xfrm>
          <a:prstGeom prst="rect">
            <a:avLst/>
          </a:prstGeom>
          <a:solidFill>
            <a:srgbClr val="FF505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smtClean="0">
                <a:solidFill>
                  <a:schemeClr val="bg1"/>
                </a:solidFill>
              </a:rPr>
              <a:t>Sınav Kaygısı ile Başa Çıkma Yolları</a:t>
            </a:r>
            <a:endParaRPr lang="id-ID" dirty="0">
              <a:solidFill>
                <a:schemeClr val="bg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4379"/>
            <a:ext cx="1758462" cy="947921"/>
          </a:xfrm>
          <a:prstGeom prst="rect">
            <a:avLst/>
          </a:prstGeom>
        </p:spPr>
      </p:pic>
      <p:grpSp>
        <p:nvGrpSpPr>
          <p:cNvPr id="6" name="Group 7">
            <a:extLst>
              <a:ext uri="{FF2B5EF4-FFF2-40B4-BE49-F238E27FC236}">
                <a16:creationId xmlns="" xmlns:a16="http://schemas.microsoft.com/office/drawing/2014/main" id="{EBBDCC75-D59D-4995-8A87-ABD2C9BA4578}"/>
              </a:ext>
            </a:extLst>
          </p:cNvPr>
          <p:cNvGrpSpPr/>
          <p:nvPr/>
        </p:nvGrpSpPr>
        <p:grpSpPr>
          <a:xfrm>
            <a:off x="1058834" y="2323635"/>
            <a:ext cx="8789211" cy="4476099"/>
            <a:chOff x="4549775" y="1466850"/>
            <a:chExt cx="3092450" cy="3922713"/>
          </a:xfrm>
        </p:grpSpPr>
        <p:sp>
          <p:nvSpPr>
            <p:cNvPr id="7" name="Freeform 5">
              <a:extLst>
                <a:ext uri="{FF2B5EF4-FFF2-40B4-BE49-F238E27FC236}">
                  <a16:creationId xmlns="" xmlns:a16="http://schemas.microsoft.com/office/drawing/2014/main" id="{D1A724F6-CC61-4EAF-B004-6F02D61BF594}"/>
                </a:ext>
              </a:extLst>
            </p:cNvPr>
            <p:cNvSpPr>
              <a:spLocks/>
            </p:cNvSpPr>
            <p:nvPr/>
          </p:nvSpPr>
          <p:spPr bwMode="auto">
            <a:xfrm>
              <a:off x="4549775" y="1466850"/>
              <a:ext cx="3092450" cy="3922713"/>
            </a:xfrm>
            <a:custGeom>
              <a:avLst/>
              <a:gdLst>
                <a:gd name="T0" fmla="*/ 1387 w 4410"/>
                <a:gd name="T1" fmla="*/ 2798 h 2798"/>
                <a:gd name="T2" fmla="*/ 2876 w 4410"/>
                <a:gd name="T3" fmla="*/ 2392 h 2798"/>
                <a:gd name="T4" fmla="*/ 3712 w 4410"/>
                <a:gd name="T5" fmla="*/ 1825 h 2798"/>
                <a:gd name="T6" fmla="*/ 2634 w 4410"/>
                <a:gd name="T7" fmla="*/ 1144 h 2798"/>
                <a:gd name="T8" fmla="*/ 3364 w 4410"/>
                <a:gd name="T9" fmla="*/ 921 h 2798"/>
                <a:gd name="T10" fmla="*/ 4107 w 4410"/>
                <a:gd name="T11" fmla="*/ 631 h 2798"/>
                <a:gd name="T12" fmla="*/ 3500 w 4410"/>
                <a:gd name="T13" fmla="*/ 372 h 2798"/>
                <a:gd name="T14" fmla="*/ 3802 w 4410"/>
                <a:gd name="T15" fmla="*/ 184 h 2798"/>
                <a:gd name="T16" fmla="*/ 4410 w 4410"/>
                <a:gd name="T17" fmla="*/ 0 h 2798"/>
                <a:gd name="T18" fmla="*/ 4066 w 4410"/>
                <a:gd name="T19" fmla="*/ 0 h 2798"/>
                <a:gd name="T20" fmla="*/ 2835 w 4410"/>
                <a:gd name="T21" fmla="*/ 306 h 2798"/>
                <a:gd name="T22" fmla="*/ 3594 w 4410"/>
                <a:gd name="T23" fmla="*/ 621 h 2798"/>
                <a:gd name="T24" fmla="*/ 1949 w 4410"/>
                <a:gd name="T25" fmla="*/ 1104 h 2798"/>
                <a:gd name="T26" fmla="*/ 1939 w 4410"/>
                <a:gd name="T27" fmla="*/ 1191 h 2798"/>
                <a:gd name="T28" fmla="*/ 2829 w 4410"/>
                <a:gd name="T29" fmla="*/ 1822 h 2798"/>
                <a:gd name="T30" fmla="*/ 1136 w 4410"/>
                <a:gd name="T31" fmla="*/ 2243 h 2798"/>
                <a:gd name="T32" fmla="*/ 0 w 4410"/>
                <a:gd name="T33" fmla="*/ 2685 h 2798"/>
                <a:gd name="T34" fmla="*/ 0 w 4410"/>
                <a:gd name="T35" fmla="*/ 2798 h 2798"/>
                <a:gd name="T36" fmla="*/ 1387 w 4410"/>
                <a:gd name="T37" fmla="*/ 2798 h 2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10" h="2798">
                  <a:moveTo>
                    <a:pt x="1387" y="2798"/>
                  </a:moveTo>
                  <a:cubicBezTo>
                    <a:pt x="1590" y="2615"/>
                    <a:pt x="2359" y="2534"/>
                    <a:pt x="2876" y="2392"/>
                  </a:cubicBezTo>
                  <a:cubicBezTo>
                    <a:pt x="3505" y="2220"/>
                    <a:pt x="3693" y="2022"/>
                    <a:pt x="3712" y="1825"/>
                  </a:cubicBezTo>
                  <a:cubicBezTo>
                    <a:pt x="3765" y="1299"/>
                    <a:pt x="2623" y="1305"/>
                    <a:pt x="2634" y="1144"/>
                  </a:cubicBezTo>
                  <a:cubicBezTo>
                    <a:pt x="2644" y="1007"/>
                    <a:pt x="3129" y="948"/>
                    <a:pt x="3364" y="921"/>
                  </a:cubicBezTo>
                  <a:cubicBezTo>
                    <a:pt x="3739" y="879"/>
                    <a:pt x="4086" y="784"/>
                    <a:pt x="4107" y="631"/>
                  </a:cubicBezTo>
                  <a:cubicBezTo>
                    <a:pt x="4143" y="377"/>
                    <a:pt x="3608" y="403"/>
                    <a:pt x="3500" y="372"/>
                  </a:cubicBezTo>
                  <a:cubicBezTo>
                    <a:pt x="3181" y="282"/>
                    <a:pt x="3396" y="234"/>
                    <a:pt x="3802" y="184"/>
                  </a:cubicBezTo>
                  <a:cubicBezTo>
                    <a:pt x="4172" y="138"/>
                    <a:pt x="4365" y="106"/>
                    <a:pt x="4410" y="0"/>
                  </a:cubicBezTo>
                  <a:cubicBezTo>
                    <a:pt x="4066" y="0"/>
                    <a:pt x="4066" y="0"/>
                    <a:pt x="4066" y="0"/>
                  </a:cubicBezTo>
                  <a:cubicBezTo>
                    <a:pt x="3945" y="129"/>
                    <a:pt x="2829" y="68"/>
                    <a:pt x="2835" y="306"/>
                  </a:cubicBezTo>
                  <a:cubicBezTo>
                    <a:pt x="2839" y="481"/>
                    <a:pt x="3599" y="506"/>
                    <a:pt x="3594" y="621"/>
                  </a:cubicBezTo>
                  <a:cubicBezTo>
                    <a:pt x="3587" y="771"/>
                    <a:pt x="2144" y="733"/>
                    <a:pt x="1949" y="1104"/>
                  </a:cubicBezTo>
                  <a:cubicBezTo>
                    <a:pt x="1934" y="1133"/>
                    <a:pt x="1938" y="1156"/>
                    <a:pt x="1939" y="1191"/>
                  </a:cubicBezTo>
                  <a:cubicBezTo>
                    <a:pt x="1952" y="1468"/>
                    <a:pt x="2882" y="1583"/>
                    <a:pt x="2829" y="1822"/>
                  </a:cubicBezTo>
                  <a:cubicBezTo>
                    <a:pt x="2783" y="2029"/>
                    <a:pt x="2384" y="1941"/>
                    <a:pt x="1136" y="2243"/>
                  </a:cubicBezTo>
                  <a:cubicBezTo>
                    <a:pt x="939" y="2291"/>
                    <a:pt x="246" y="2452"/>
                    <a:pt x="0" y="2685"/>
                  </a:cubicBezTo>
                  <a:cubicBezTo>
                    <a:pt x="0" y="2798"/>
                    <a:pt x="0" y="2798"/>
                    <a:pt x="0" y="2798"/>
                  </a:cubicBezTo>
                  <a:lnTo>
                    <a:pt x="1387" y="279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8" name="Freeform 6">
              <a:extLst>
                <a:ext uri="{FF2B5EF4-FFF2-40B4-BE49-F238E27FC236}">
                  <a16:creationId xmlns="" xmlns:a16="http://schemas.microsoft.com/office/drawing/2014/main" id="{987A8BD2-51F0-4E4F-B22A-0FB2D65078B9}"/>
                </a:ext>
              </a:extLst>
            </p:cNvPr>
            <p:cNvSpPr>
              <a:spLocks/>
            </p:cNvSpPr>
            <p:nvPr/>
          </p:nvSpPr>
          <p:spPr bwMode="auto">
            <a:xfrm>
              <a:off x="4549775" y="1466850"/>
              <a:ext cx="3081338" cy="3763963"/>
            </a:xfrm>
            <a:custGeom>
              <a:avLst/>
              <a:gdLst>
                <a:gd name="T0" fmla="*/ 1387 w 4395"/>
                <a:gd name="T1" fmla="*/ 2685 h 2685"/>
                <a:gd name="T2" fmla="*/ 2876 w 4395"/>
                <a:gd name="T3" fmla="*/ 2292 h 2685"/>
                <a:gd name="T4" fmla="*/ 3712 w 4395"/>
                <a:gd name="T5" fmla="*/ 1742 h 2685"/>
                <a:gd name="T6" fmla="*/ 2634 w 4395"/>
                <a:gd name="T7" fmla="*/ 1082 h 2685"/>
                <a:gd name="T8" fmla="*/ 3364 w 4395"/>
                <a:gd name="T9" fmla="*/ 866 h 2685"/>
                <a:gd name="T10" fmla="*/ 4107 w 4395"/>
                <a:gd name="T11" fmla="*/ 585 h 2685"/>
                <a:gd name="T12" fmla="*/ 3500 w 4395"/>
                <a:gd name="T13" fmla="*/ 334 h 2685"/>
                <a:gd name="T14" fmla="*/ 3802 w 4395"/>
                <a:gd name="T15" fmla="*/ 152 h 2685"/>
                <a:gd name="T16" fmla="*/ 4395 w 4395"/>
                <a:gd name="T17" fmla="*/ 0 h 2685"/>
                <a:gd name="T18" fmla="*/ 4033 w 4395"/>
                <a:gd name="T19" fmla="*/ 0 h 2685"/>
                <a:gd name="T20" fmla="*/ 2840 w 4395"/>
                <a:gd name="T21" fmla="*/ 270 h 2685"/>
                <a:gd name="T22" fmla="*/ 3594 w 4395"/>
                <a:gd name="T23" fmla="*/ 575 h 2685"/>
                <a:gd name="T24" fmla="*/ 1940 w 4395"/>
                <a:gd name="T25" fmla="*/ 1122 h 2685"/>
                <a:gd name="T26" fmla="*/ 2829 w 4395"/>
                <a:gd name="T27" fmla="*/ 1739 h 2685"/>
                <a:gd name="T28" fmla="*/ 1136 w 4395"/>
                <a:gd name="T29" fmla="*/ 2147 h 2685"/>
                <a:gd name="T30" fmla="*/ 0 w 4395"/>
                <a:gd name="T31" fmla="*/ 2685 h 2685"/>
                <a:gd name="T32" fmla="*/ 1387 w 4395"/>
                <a:gd name="T33" fmla="*/ 2685 h 2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95" h="2685">
                  <a:moveTo>
                    <a:pt x="1387" y="2685"/>
                  </a:moveTo>
                  <a:cubicBezTo>
                    <a:pt x="1590" y="2508"/>
                    <a:pt x="2359" y="2429"/>
                    <a:pt x="2876" y="2292"/>
                  </a:cubicBezTo>
                  <a:cubicBezTo>
                    <a:pt x="3505" y="2125"/>
                    <a:pt x="3714" y="1934"/>
                    <a:pt x="3712" y="1742"/>
                  </a:cubicBezTo>
                  <a:cubicBezTo>
                    <a:pt x="3708" y="1359"/>
                    <a:pt x="2623" y="1238"/>
                    <a:pt x="2634" y="1082"/>
                  </a:cubicBezTo>
                  <a:cubicBezTo>
                    <a:pt x="2644" y="949"/>
                    <a:pt x="3129" y="892"/>
                    <a:pt x="3364" y="866"/>
                  </a:cubicBezTo>
                  <a:cubicBezTo>
                    <a:pt x="3739" y="825"/>
                    <a:pt x="4110" y="735"/>
                    <a:pt x="4107" y="585"/>
                  </a:cubicBezTo>
                  <a:cubicBezTo>
                    <a:pt x="4104" y="397"/>
                    <a:pt x="3608" y="364"/>
                    <a:pt x="3500" y="334"/>
                  </a:cubicBezTo>
                  <a:cubicBezTo>
                    <a:pt x="3181" y="247"/>
                    <a:pt x="3396" y="202"/>
                    <a:pt x="3802" y="152"/>
                  </a:cubicBezTo>
                  <a:cubicBezTo>
                    <a:pt x="4266" y="94"/>
                    <a:pt x="4362" y="62"/>
                    <a:pt x="4395" y="0"/>
                  </a:cubicBezTo>
                  <a:cubicBezTo>
                    <a:pt x="4033" y="0"/>
                    <a:pt x="4033" y="0"/>
                    <a:pt x="4033" y="0"/>
                  </a:cubicBezTo>
                  <a:cubicBezTo>
                    <a:pt x="3907" y="77"/>
                    <a:pt x="2921" y="89"/>
                    <a:pt x="2840" y="270"/>
                  </a:cubicBezTo>
                  <a:cubicBezTo>
                    <a:pt x="2773" y="419"/>
                    <a:pt x="3599" y="464"/>
                    <a:pt x="3594" y="575"/>
                  </a:cubicBezTo>
                  <a:cubicBezTo>
                    <a:pt x="3585" y="751"/>
                    <a:pt x="2014" y="702"/>
                    <a:pt x="1940" y="1122"/>
                  </a:cubicBezTo>
                  <a:cubicBezTo>
                    <a:pt x="1893" y="1387"/>
                    <a:pt x="2882" y="1508"/>
                    <a:pt x="2829" y="1739"/>
                  </a:cubicBezTo>
                  <a:cubicBezTo>
                    <a:pt x="2783" y="1940"/>
                    <a:pt x="2384" y="1854"/>
                    <a:pt x="1136" y="2147"/>
                  </a:cubicBezTo>
                  <a:cubicBezTo>
                    <a:pt x="907" y="2200"/>
                    <a:pt x="169" y="2442"/>
                    <a:pt x="0" y="2685"/>
                  </a:cubicBezTo>
                  <a:lnTo>
                    <a:pt x="1387" y="268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9" name="Group 101">
            <a:extLst>
              <a:ext uri="{FF2B5EF4-FFF2-40B4-BE49-F238E27FC236}">
                <a16:creationId xmlns="" xmlns:a16="http://schemas.microsoft.com/office/drawing/2014/main" id="{043ABD47-F9C4-4180-B251-BA5EA328BD7A}"/>
              </a:ext>
            </a:extLst>
          </p:cNvPr>
          <p:cNvGrpSpPr/>
          <p:nvPr/>
        </p:nvGrpSpPr>
        <p:grpSpPr>
          <a:xfrm>
            <a:off x="388874" y="2187387"/>
            <a:ext cx="9875714" cy="4950301"/>
            <a:chOff x="2943225" y="38100"/>
            <a:chExt cx="6305550" cy="6818313"/>
          </a:xfrm>
          <a:solidFill>
            <a:schemeClr val="bg2">
              <a:lumMod val="50000"/>
            </a:schemeClr>
          </a:solidFill>
        </p:grpSpPr>
        <p:sp>
          <p:nvSpPr>
            <p:cNvPr id="10" name="Freeform 86">
              <a:extLst>
                <a:ext uri="{FF2B5EF4-FFF2-40B4-BE49-F238E27FC236}">
                  <a16:creationId xmlns="" xmlns:a16="http://schemas.microsoft.com/office/drawing/2014/main" id="{80F0C35D-6EE0-4A50-A875-08A1FCAEBABF}"/>
                </a:ext>
              </a:extLst>
            </p:cNvPr>
            <p:cNvSpPr>
              <a:spLocks/>
            </p:cNvSpPr>
            <p:nvPr/>
          </p:nvSpPr>
          <p:spPr bwMode="auto">
            <a:xfrm>
              <a:off x="2943225" y="6856413"/>
              <a:ext cx="6305550" cy="0"/>
            </a:xfrm>
            <a:custGeom>
              <a:avLst/>
              <a:gdLst>
                <a:gd name="T0" fmla="*/ 0 w 15350"/>
                <a:gd name="T1" fmla="*/ 15350 w 15350"/>
              </a:gdLst>
              <a:ahLst/>
              <a:cxnLst>
                <a:cxn ang="0">
                  <a:pos x="T0" y="0"/>
                </a:cxn>
                <a:cxn ang="0">
                  <a:pos x="T1" y="0"/>
                </a:cxn>
              </a:cxnLst>
              <a:rect l="0" t="0" r="r" b="b"/>
              <a:pathLst>
                <a:path w="15350">
                  <a:moveTo>
                    <a:pt x="0" y="0"/>
                  </a:moveTo>
                  <a:cubicBezTo>
                    <a:pt x="5120" y="0"/>
                    <a:pt x="10235" y="0"/>
                    <a:pt x="153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 name="Freeform 89">
              <a:extLst>
                <a:ext uri="{FF2B5EF4-FFF2-40B4-BE49-F238E27FC236}">
                  <a16:creationId xmlns="" xmlns:a16="http://schemas.microsoft.com/office/drawing/2014/main" id="{A154FF12-18DB-454D-AEBB-AEE97A349C8C}"/>
                </a:ext>
              </a:extLst>
            </p:cNvPr>
            <p:cNvSpPr>
              <a:spLocks/>
            </p:cNvSpPr>
            <p:nvPr/>
          </p:nvSpPr>
          <p:spPr bwMode="auto">
            <a:xfrm>
              <a:off x="6410325" y="5073650"/>
              <a:ext cx="330200" cy="195263"/>
            </a:xfrm>
            <a:custGeom>
              <a:avLst/>
              <a:gdLst>
                <a:gd name="T0" fmla="*/ 15 w 803"/>
                <a:gd name="T1" fmla="*/ 238 h 238"/>
                <a:gd name="T2" fmla="*/ 0 w 803"/>
                <a:gd name="T3" fmla="*/ 176 h 238"/>
                <a:gd name="T4" fmla="*/ 789 w 803"/>
                <a:gd name="T5" fmla="*/ 0 h 238"/>
                <a:gd name="T6" fmla="*/ 803 w 803"/>
                <a:gd name="T7" fmla="*/ 56 h 238"/>
                <a:gd name="T8" fmla="*/ 15 w 803"/>
                <a:gd name="T9" fmla="*/ 238 h 238"/>
              </a:gdLst>
              <a:ahLst/>
              <a:cxnLst>
                <a:cxn ang="0">
                  <a:pos x="T0" y="T1"/>
                </a:cxn>
                <a:cxn ang="0">
                  <a:pos x="T2" y="T3"/>
                </a:cxn>
                <a:cxn ang="0">
                  <a:pos x="T4" y="T5"/>
                </a:cxn>
                <a:cxn ang="0">
                  <a:pos x="T6" y="T7"/>
                </a:cxn>
                <a:cxn ang="0">
                  <a:pos x="T8" y="T9"/>
                </a:cxn>
              </a:cxnLst>
              <a:rect l="0" t="0" r="r" b="b"/>
              <a:pathLst>
                <a:path w="803" h="238">
                  <a:moveTo>
                    <a:pt x="15" y="238"/>
                  </a:moveTo>
                  <a:cubicBezTo>
                    <a:pt x="10" y="218"/>
                    <a:pt x="5" y="199"/>
                    <a:pt x="0" y="176"/>
                  </a:cubicBezTo>
                  <a:cubicBezTo>
                    <a:pt x="264" y="117"/>
                    <a:pt x="525" y="59"/>
                    <a:pt x="789" y="0"/>
                  </a:cubicBezTo>
                  <a:cubicBezTo>
                    <a:pt x="795" y="22"/>
                    <a:pt x="799" y="40"/>
                    <a:pt x="803" y="56"/>
                  </a:cubicBezTo>
                  <a:cubicBezTo>
                    <a:pt x="769" y="77"/>
                    <a:pt x="175" y="214"/>
                    <a:pt x="15"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2" name="Freeform 90">
              <a:extLst>
                <a:ext uri="{FF2B5EF4-FFF2-40B4-BE49-F238E27FC236}">
                  <a16:creationId xmlns="" xmlns:a16="http://schemas.microsoft.com/office/drawing/2014/main" id="{34BE5A1F-E8DD-4233-81A0-9CD1CD1228B4}"/>
                </a:ext>
              </a:extLst>
            </p:cNvPr>
            <p:cNvSpPr>
              <a:spLocks/>
            </p:cNvSpPr>
            <p:nvPr/>
          </p:nvSpPr>
          <p:spPr bwMode="auto">
            <a:xfrm>
              <a:off x="5848350" y="5321300"/>
              <a:ext cx="330200" cy="184150"/>
            </a:xfrm>
            <a:custGeom>
              <a:avLst/>
              <a:gdLst>
                <a:gd name="T0" fmla="*/ 792 w 804"/>
                <a:gd name="T1" fmla="*/ 4 h 224"/>
                <a:gd name="T2" fmla="*/ 804 w 804"/>
                <a:gd name="T3" fmla="*/ 61 h 224"/>
                <a:gd name="T4" fmla="*/ 13 w 804"/>
                <a:gd name="T5" fmla="*/ 224 h 224"/>
                <a:gd name="T6" fmla="*/ 2 w 804"/>
                <a:gd name="T7" fmla="*/ 184 h 224"/>
                <a:gd name="T8" fmla="*/ 0 w 804"/>
                <a:gd name="T9" fmla="*/ 166 h 224"/>
                <a:gd name="T10" fmla="*/ 792 w 804"/>
                <a:gd name="T11" fmla="*/ 4 h 224"/>
              </a:gdLst>
              <a:ahLst/>
              <a:cxnLst>
                <a:cxn ang="0">
                  <a:pos x="T0" y="T1"/>
                </a:cxn>
                <a:cxn ang="0">
                  <a:pos x="T2" y="T3"/>
                </a:cxn>
                <a:cxn ang="0">
                  <a:pos x="T4" y="T5"/>
                </a:cxn>
                <a:cxn ang="0">
                  <a:pos x="T6" y="T7"/>
                </a:cxn>
                <a:cxn ang="0">
                  <a:pos x="T8" y="T9"/>
                </a:cxn>
                <a:cxn ang="0">
                  <a:pos x="T10" y="T11"/>
                </a:cxn>
              </a:cxnLst>
              <a:rect l="0" t="0" r="r" b="b"/>
              <a:pathLst>
                <a:path w="804" h="224">
                  <a:moveTo>
                    <a:pt x="792" y="4"/>
                  </a:moveTo>
                  <a:cubicBezTo>
                    <a:pt x="795" y="20"/>
                    <a:pt x="799" y="38"/>
                    <a:pt x="804" y="61"/>
                  </a:cubicBezTo>
                  <a:cubicBezTo>
                    <a:pt x="539" y="118"/>
                    <a:pt x="277" y="171"/>
                    <a:pt x="13" y="224"/>
                  </a:cubicBezTo>
                  <a:cubicBezTo>
                    <a:pt x="8" y="207"/>
                    <a:pt x="4" y="196"/>
                    <a:pt x="2" y="184"/>
                  </a:cubicBezTo>
                  <a:cubicBezTo>
                    <a:pt x="0" y="178"/>
                    <a:pt x="1" y="171"/>
                    <a:pt x="0" y="166"/>
                  </a:cubicBezTo>
                  <a:cubicBezTo>
                    <a:pt x="32" y="149"/>
                    <a:pt x="757" y="0"/>
                    <a:pt x="79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 name="Freeform 91">
              <a:extLst>
                <a:ext uri="{FF2B5EF4-FFF2-40B4-BE49-F238E27FC236}">
                  <a16:creationId xmlns="" xmlns:a16="http://schemas.microsoft.com/office/drawing/2014/main" id="{BCA7B6DD-0A17-41FC-AD03-599FCDDF3EF6}"/>
                </a:ext>
              </a:extLst>
            </p:cNvPr>
            <p:cNvSpPr>
              <a:spLocks/>
            </p:cNvSpPr>
            <p:nvPr/>
          </p:nvSpPr>
          <p:spPr bwMode="auto">
            <a:xfrm>
              <a:off x="5286375" y="5554663"/>
              <a:ext cx="331788" cy="204788"/>
            </a:xfrm>
            <a:custGeom>
              <a:avLst/>
              <a:gdLst>
                <a:gd name="T0" fmla="*/ 781 w 807"/>
                <a:gd name="T1" fmla="*/ 0 h 250"/>
                <a:gd name="T2" fmla="*/ 790 w 807"/>
                <a:gd name="T3" fmla="*/ 12 h 250"/>
                <a:gd name="T4" fmla="*/ 758 w 807"/>
                <a:gd name="T5" fmla="*/ 75 h 250"/>
                <a:gd name="T6" fmla="*/ 56 w 807"/>
                <a:gd name="T7" fmla="*/ 244 h 250"/>
                <a:gd name="T8" fmla="*/ 17 w 807"/>
                <a:gd name="T9" fmla="*/ 250 h 250"/>
                <a:gd name="T10" fmla="*/ 0 w 807"/>
                <a:gd name="T11" fmla="*/ 189 h 250"/>
                <a:gd name="T12" fmla="*/ 781 w 807"/>
                <a:gd name="T13" fmla="*/ 0 h 250"/>
              </a:gdLst>
              <a:ahLst/>
              <a:cxnLst>
                <a:cxn ang="0">
                  <a:pos x="T0" y="T1"/>
                </a:cxn>
                <a:cxn ang="0">
                  <a:pos x="T2" y="T3"/>
                </a:cxn>
                <a:cxn ang="0">
                  <a:pos x="T4" y="T5"/>
                </a:cxn>
                <a:cxn ang="0">
                  <a:pos x="T6" y="T7"/>
                </a:cxn>
                <a:cxn ang="0">
                  <a:pos x="T8" y="T9"/>
                </a:cxn>
                <a:cxn ang="0">
                  <a:pos x="T10" y="T11"/>
                </a:cxn>
                <a:cxn ang="0">
                  <a:pos x="T12" y="T13"/>
                </a:cxn>
              </a:cxnLst>
              <a:rect l="0" t="0" r="r" b="b"/>
              <a:pathLst>
                <a:path w="807" h="250">
                  <a:moveTo>
                    <a:pt x="781" y="0"/>
                  </a:moveTo>
                  <a:cubicBezTo>
                    <a:pt x="787" y="8"/>
                    <a:pt x="789" y="10"/>
                    <a:pt x="790" y="12"/>
                  </a:cubicBezTo>
                  <a:cubicBezTo>
                    <a:pt x="807" y="59"/>
                    <a:pt x="805" y="63"/>
                    <a:pt x="758" y="75"/>
                  </a:cubicBezTo>
                  <a:cubicBezTo>
                    <a:pt x="524" y="131"/>
                    <a:pt x="290" y="188"/>
                    <a:pt x="56" y="244"/>
                  </a:cubicBezTo>
                  <a:cubicBezTo>
                    <a:pt x="44" y="247"/>
                    <a:pt x="33" y="248"/>
                    <a:pt x="17" y="250"/>
                  </a:cubicBezTo>
                  <a:cubicBezTo>
                    <a:pt x="11" y="231"/>
                    <a:pt x="6" y="212"/>
                    <a:pt x="0" y="189"/>
                  </a:cubicBezTo>
                  <a:cubicBezTo>
                    <a:pt x="261" y="120"/>
                    <a:pt x="521" y="58"/>
                    <a:pt x="7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 name="Freeform 92">
              <a:extLst>
                <a:ext uri="{FF2B5EF4-FFF2-40B4-BE49-F238E27FC236}">
                  <a16:creationId xmlns="" xmlns:a16="http://schemas.microsoft.com/office/drawing/2014/main" id="{87492318-48DD-4AF8-B833-3865E380FF5B}"/>
                </a:ext>
              </a:extLst>
            </p:cNvPr>
            <p:cNvSpPr>
              <a:spLocks/>
            </p:cNvSpPr>
            <p:nvPr/>
          </p:nvSpPr>
          <p:spPr bwMode="auto">
            <a:xfrm>
              <a:off x="6969125" y="4754563"/>
              <a:ext cx="323850" cy="255588"/>
            </a:xfrm>
            <a:custGeom>
              <a:avLst/>
              <a:gdLst>
                <a:gd name="T0" fmla="*/ 765 w 790"/>
                <a:gd name="T1" fmla="*/ 0 h 311"/>
                <a:gd name="T2" fmla="*/ 790 w 790"/>
                <a:gd name="T3" fmla="*/ 58 h 311"/>
                <a:gd name="T4" fmla="*/ 749 w 790"/>
                <a:gd name="T5" fmla="*/ 78 h 311"/>
                <a:gd name="T6" fmla="*/ 200 w 790"/>
                <a:gd name="T7" fmla="*/ 261 h 311"/>
                <a:gd name="T8" fmla="*/ 19 w 790"/>
                <a:gd name="T9" fmla="*/ 311 h 311"/>
                <a:gd name="T10" fmla="*/ 0 w 790"/>
                <a:gd name="T11" fmla="*/ 246 h 311"/>
                <a:gd name="T12" fmla="*/ 765 w 790"/>
                <a:gd name="T13" fmla="*/ 0 h 311"/>
              </a:gdLst>
              <a:ahLst/>
              <a:cxnLst>
                <a:cxn ang="0">
                  <a:pos x="T0" y="T1"/>
                </a:cxn>
                <a:cxn ang="0">
                  <a:pos x="T2" y="T3"/>
                </a:cxn>
                <a:cxn ang="0">
                  <a:pos x="T4" y="T5"/>
                </a:cxn>
                <a:cxn ang="0">
                  <a:pos x="T6" y="T7"/>
                </a:cxn>
                <a:cxn ang="0">
                  <a:pos x="T8" y="T9"/>
                </a:cxn>
                <a:cxn ang="0">
                  <a:pos x="T10" y="T11"/>
                </a:cxn>
                <a:cxn ang="0">
                  <a:pos x="T12" y="T13"/>
                </a:cxn>
              </a:cxnLst>
              <a:rect l="0" t="0" r="r" b="b"/>
              <a:pathLst>
                <a:path w="790" h="311">
                  <a:moveTo>
                    <a:pt x="765" y="0"/>
                  </a:moveTo>
                  <a:cubicBezTo>
                    <a:pt x="774" y="21"/>
                    <a:pt x="781" y="38"/>
                    <a:pt x="790" y="58"/>
                  </a:cubicBezTo>
                  <a:cubicBezTo>
                    <a:pt x="775" y="66"/>
                    <a:pt x="762" y="73"/>
                    <a:pt x="749" y="78"/>
                  </a:cubicBezTo>
                  <a:cubicBezTo>
                    <a:pt x="570" y="151"/>
                    <a:pt x="386" y="208"/>
                    <a:pt x="200" y="261"/>
                  </a:cubicBezTo>
                  <a:cubicBezTo>
                    <a:pt x="142" y="277"/>
                    <a:pt x="83" y="293"/>
                    <a:pt x="19" y="311"/>
                  </a:cubicBezTo>
                  <a:cubicBezTo>
                    <a:pt x="12" y="289"/>
                    <a:pt x="7" y="270"/>
                    <a:pt x="0" y="246"/>
                  </a:cubicBezTo>
                  <a:cubicBezTo>
                    <a:pt x="260" y="175"/>
                    <a:pt x="515" y="103"/>
                    <a:pt x="7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 name="Freeform 93">
              <a:extLst>
                <a:ext uri="{FF2B5EF4-FFF2-40B4-BE49-F238E27FC236}">
                  <a16:creationId xmlns="" xmlns:a16="http://schemas.microsoft.com/office/drawing/2014/main" id="{3E4C61FA-3624-4BF4-B4F7-72E3C2B3FF85}"/>
                </a:ext>
              </a:extLst>
            </p:cNvPr>
            <p:cNvSpPr>
              <a:spLocks/>
            </p:cNvSpPr>
            <p:nvPr/>
          </p:nvSpPr>
          <p:spPr bwMode="auto">
            <a:xfrm>
              <a:off x="4735513" y="5840413"/>
              <a:ext cx="323850" cy="257175"/>
            </a:xfrm>
            <a:custGeom>
              <a:avLst/>
              <a:gdLst>
                <a:gd name="T0" fmla="*/ 22 w 787"/>
                <a:gd name="T1" fmla="*/ 314 h 314"/>
                <a:gd name="T2" fmla="*/ 0 w 787"/>
                <a:gd name="T3" fmla="*/ 257 h 314"/>
                <a:gd name="T4" fmla="*/ 770 w 787"/>
                <a:gd name="T5" fmla="*/ 0 h 314"/>
                <a:gd name="T6" fmla="*/ 787 w 787"/>
                <a:gd name="T7" fmla="*/ 59 h 314"/>
                <a:gd name="T8" fmla="*/ 22 w 787"/>
                <a:gd name="T9" fmla="*/ 314 h 314"/>
              </a:gdLst>
              <a:ahLst/>
              <a:cxnLst>
                <a:cxn ang="0">
                  <a:pos x="T0" y="T1"/>
                </a:cxn>
                <a:cxn ang="0">
                  <a:pos x="T2" y="T3"/>
                </a:cxn>
                <a:cxn ang="0">
                  <a:pos x="T4" y="T5"/>
                </a:cxn>
                <a:cxn ang="0">
                  <a:pos x="T6" y="T7"/>
                </a:cxn>
                <a:cxn ang="0">
                  <a:pos x="T8" y="T9"/>
                </a:cxn>
              </a:cxnLst>
              <a:rect l="0" t="0" r="r" b="b"/>
              <a:pathLst>
                <a:path w="787" h="314">
                  <a:moveTo>
                    <a:pt x="22" y="314"/>
                  </a:moveTo>
                  <a:cubicBezTo>
                    <a:pt x="15" y="295"/>
                    <a:pt x="8" y="278"/>
                    <a:pt x="0" y="257"/>
                  </a:cubicBezTo>
                  <a:cubicBezTo>
                    <a:pt x="254" y="159"/>
                    <a:pt x="509" y="76"/>
                    <a:pt x="770" y="0"/>
                  </a:cubicBezTo>
                  <a:cubicBezTo>
                    <a:pt x="777" y="23"/>
                    <a:pt x="782" y="41"/>
                    <a:pt x="787" y="59"/>
                  </a:cubicBezTo>
                  <a:cubicBezTo>
                    <a:pt x="531" y="145"/>
                    <a:pt x="279" y="229"/>
                    <a:pt x="22" y="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6" name="Freeform 94">
              <a:extLst>
                <a:ext uri="{FF2B5EF4-FFF2-40B4-BE49-F238E27FC236}">
                  <a16:creationId xmlns="" xmlns:a16="http://schemas.microsoft.com/office/drawing/2014/main" id="{CBEE9D19-28B6-4CD6-9909-7305972BE688}"/>
                </a:ext>
              </a:extLst>
            </p:cNvPr>
            <p:cNvSpPr>
              <a:spLocks/>
            </p:cNvSpPr>
            <p:nvPr/>
          </p:nvSpPr>
          <p:spPr bwMode="auto">
            <a:xfrm>
              <a:off x="6248400" y="2874963"/>
              <a:ext cx="130175" cy="155575"/>
            </a:xfrm>
            <a:custGeom>
              <a:avLst/>
              <a:gdLst>
                <a:gd name="T0" fmla="*/ 23 w 316"/>
                <a:gd name="T1" fmla="*/ 0 h 190"/>
                <a:gd name="T2" fmla="*/ 316 w 316"/>
                <a:gd name="T3" fmla="*/ 147 h 190"/>
                <a:gd name="T4" fmla="*/ 296 w 316"/>
                <a:gd name="T5" fmla="*/ 190 h 190"/>
                <a:gd name="T6" fmla="*/ 0 w 316"/>
                <a:gd name="T7" fmla="*/ 40 h 190"/>
                <a:gd name="T8" fmla="*/ 23 w 316"/>
                <a:gd name="T9" fmla="*/ 0 h 190"/>
              </a:gdLst>
              <a:ahLst/>
              <a:cxnLst>
                <a:cxn ang="0">
                  <a:pos x="T0" y="T1"/>
                </a:cxn>
                <a:cxn ang="0">
                  <a:pos x="T2" y="T3"/>
                </a:cxn>
                <a:cxn ang="0">
                  <a:pos x="T4" y="T5"/>
                </a:cxn>
                <a:cxn ang="0">
                  <a:pos x="T6" y="T7"/>
                </a:cxn>
                <a:cxn ang="0">
                  <a:pos x="T8" y="T9"/>
                </a:cxn>
              </a:cxnLst>
              <a:rect l="0" t="0" r="r" b="b"/>
              <a:pathLst>
                <a:path w="316" h="190">
                  <a:moveTo>
                    <a:pt x="23" y="0"/>
                  </a:moveTo>
                  <a:cubicBezTo>
                    <a:pt x="124" y="50"/>
                    <a:pt x="218" y="98"/>
                    <a:pt x="316" y="147"/>
                  </a:cubicBezTo>
                  <a:cubicBezTo>
                    <a:pt x="309" y="161"/>
                    <a:pt x="303" y="173"/>
                    <a:pt x="296" y="190"/>
                  </a:cubicBezTo>
                  <a:cubicBezTo>
                    <a:pt x="194" y="145"/>
                    <a:pt x="96" y="99"/>
                    <a:pt x="0" y="40"/>
                  </a:cubicBezTo>
                  <a:cubicBezTo>
                    <a:pt x="8" y="26"/>
                    <a:pt x="15" y="14"/>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7" name="Freeform 95">
              <a:extLst>
                <a:ext uri="{FF2B5EF4-FFF2-40B4-BE49-F238E27FC236}">
                  <a16:creationId xmlns="" xmlns:a16="http://schemas.microsoft.com/office/drawing/2014/main" id="{9E74DF55-1E3F-49BA-BDE4-50AC898FECB7}"/>
                </a:ext>
              </a:extLst>
            </p:cNvPr>
            <p:cNvSpPr>
              <a:spLocks/>
            </p:cNvSpPr>
            <p:nvPr/>
          </p:nvSpPr>
          <p:spPr bwMode="auto">
            <a:xfrm>
              <a:off x="7210425" y="3732213"/>
              <a:ext cx="128588" cy="165100"/>
            </a:xfrm>
            <a:custGeom>
              <a:avLst/>
              <a:gdLst>
                <a:gd name="T0" fmla="*/ 0 w 312"/>
                <a:gd name="T1" fmla="*/ 42 h 202"/>
                <a:gd name="T2" fmla="*/ 22 w 312"/>
                <a:gd name="T3" fmla="*/ 0 h 202"/>
                <a:gd name="T4" fmla="*/ 312 w 312"/>
                <a:gd name="T5" fmla="*/ 160 h 202"/>
                <a:gd name="T6" fmla="*/ 286 w 312"/>
                <a:gd name="T7" fmla="*/ 202 h 202"/>
                <a:gd name="T8" fmla="*/ 0 w 312"/>
                <a:gd name="T9" fmla="*/ 42 h 202"/>
              </a:gdLst>
              <a:ahLst/>
              <a:cxnLst>
                <a:cxn ang="0">
                  <a:pos x="T0" y="T1"/>
                </a:cxn>
                <a:cxn ang="0">
                  <a:pos x="T2" y="T3"/>
                </a:cxn>
                <a:cxn ang="0">
                  <a:pos x="T4" y="T5"/>
                </a:cxn>
                <a:cxn ang="0">
                  <a:pos x="T6" y="T7"/>
                </a:cxn>
                <a:cxn ang="0">
                  <a:pos x="T8" y="T9"/>
                </a:cxn>
              </a:cxnLst>
              <a:rect l="0" t="0" r="r" b="b"/>
              <a:pathLst>
                <a:path w="312" h="202">
                  <a:moveTo>
                    <a:pt x="0" y="42"/>
                  </a:moveTo>
                  <a:cubicBezTo>
                    <a:pt x="8" y="27"/>
                    <a:pt x="14" y="16"/>
                    <a:pt x="22" y="0"/>
                  </a:cubicBezTo>
                  <a:cubicBezTo>
                    <a:pt x="122" y="48"/>
                    <a:pt x="215" y="103"/>
                    <a:pt x="312" y="160"/>
                  </a:cubicBezTo>
                  <a:cubicBezTo>
                    <a:pt x="302" y="175"/>
                    <a:pt x="295" y="187"/>
                    <a:pt x="286" y="202"/>
                  </a:cubicBezTo>
                  <a:cubicBezTo>
                    <a:pt x="190" y="148"/>
                    <a:pt x="97" y="97"/>
                    <a:pt x="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8" name="Freeform 96">
              <a:extLst>
                <a:ext uri="{FF2B5EF4-FFF2-40B4-BE49-F238E27FC236}">
                  <a16:creationId xmlns="" xmlns:a16="http://schemas.microsoft.com/office/drawing/2014/main" id="{53F9CBA2-34C2-410F-925E-A060AE8DBE83}"/>
                </a:ext>
              </a:extLst>
            </p:cNvPr>
            <p:cNvSpPr>
              <a:spLocks/>
            </p:cNvSpPr>
            <p:nvPr/>
          </p:nvSpPr>
          <p:spPr bwMode="auto">
            <a:xfrm>
              <a:off x="6731000" y="3297238"/>
              <a:ext cx="133350" cy="142875"/>
            </a:xfrm>
            <a:custGeom>
              <a:avLst/>
              <a:gdLst>
                <a:gd name="T0" fmla="*/ 322 w 322"/>
                <a:gd name="T1" fmla="*/ 127 h 174"/>
                <a:gd name="T2" fmla="*/ 304 w 322"/>
                <a:gd name="T3" fmla="*/ 174 h 174"/>
                <a:gd name="T4" fmla="*/ 0 w 322"/>
                <a:gd name="T5" fmla="*/ 47 h 174"/>
                <a:gd name="T6" fmla="*/ 19 w 322"/>
                <a:gd name="T7" fmla="*/ 0 h 174"/>
                <a:gd name="T8" fmla="*/ 322 w 322"/>
                <a:gd name="T9" fmla="*/ 127 h 174"/>
              </a:gdLst>
              <a:ahLst/>
              <a:cxnLst>
                <a:cxn ang="0">
                  <a:pos x="T0" y="T1"/>
                </a:cxn>
                <a:cxn ang="0">
                  <a:pos x="T2" y="T3"/>
                </a:cxn>
                <a:cxn ang="0">
                  <a:pos x="T4" y="T5"/>
                </a:cxn>
                <a:cxn ang="0">
                  <a:pos x="T6" y="T7"/>
                </a:cxn>
                <a:cxn ang="0">
                  <a:pos x="T8" y="T9"/>
                </a:cxn>
              </a:cxnLst>
              <a:rect l="0" t="0" r="r" b="b"/>
              <a:pathLst>
                <a:path w="322" h="174">
                  <a:moveTo>
                    <a:pt x="322" y="127"/>
                  </a:moveTo>
                  <a:cubicBezTo>
                    <a:pt x="316" y="143"/>
                    <a:pt x="311" y="156"/>
                    <a:pt x="304" y="174"/>
                  </a:cubicBezTo>
                  <a:cubicBezTo>
                    <a:pt x="201" y="131"/>
                    <a:pt x="103" y="90"/>
                    <a:pt x="0" y="47"/>
                  </a:cubicBezTo>
                  <a:cubicBezTo>
                    <a:pt x="7" y="31"/>
                    <a:pt x="12" y="18"/>
                    <a:pt x="19" y="0"/>
                  </a:cubicBezTo>
                  <a:cubicBezTo>
                    <a:pt x="121" y="42"/>
                    <a:pt x="220" y="84"/>
                    <a:pt x="322"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9" name="Freeform 97">
              <a:extLst>
                <a:ext uri="{FF2B5EF4-FFF2-40B4-BE49-F238E27FC236}">
                  <a16:creationId xmlns="" xmlns:a16="http://schemas.microsoft.com/office/drawing/2014/main" id="{01C3D2E1-6D32-4DB4-A7AB-A72B7A647E7C}"/>
                </a:ext>
              </a:extLst>
            </p:cNvPr>
            <p:cNvSpPr>
              <a:spLocks/>
            </p:cNvSpPr>
            <p:nvPr/>
          </p:nvSpPr>
          <p:spPr bwMode="auto">
            <a:xfrm>
              <a:off x="6488113" y="3095625"/>
              <a:ext cx="133350" cy="142875"/>
            </a:xfrm>
            <a:custGeom>
              <a:avLst/>
              <a:gdLst>
                <a:gd name="T0" fmla="*/ 0 w 323"/>
                <a:gd name="T1" fmla="*/ 47 h 174"/>
                <a:gd name="T2" fmla="*/ 20 w 323"/>
                <a:gd name="T3" fmla="*/ 0 h 174"/>
                <a:gd name="T4" fmla="*/ 323 w 323"/>
                <a:gd name="T5" fmla="*/ 126 h 174"/>
                <a:gd name="T6" fmla="*/ 305 w 323"/>
                <a:gd name="T7" fmla="*/ 174 h 174"/>
                <a:gd name="T8" fmla="*/ 0 w 323"/>
                <a:gd name="T9" fmla="*/ 47 h 174"/>
              </a:gdLst>
              <a:ahLst/>
              <a:cxnLst>
                <a:cxn ang="0">
                  <a:pos x="T0" y="T1"/>
                </a:cxn>
                <a:cxn ang="0">
                  <a:pos x="T2" y="T3"/>
                </a:cxn>
                <a:cxn ang="0">
                  <a:pos x="T4" y="T5"/>
                </a:cxn>
                <a:cxn ang="0">
                  <a:pos x="T6" y="T7"/>
                </a:cxn>
                <a:cxn ang="0">
                  <a:pos x="T8" y="T9"/>
                </a:cxn>
              </a:cxnLst>
              <a:rect l="0" t="0" r="r" b="b"/>
              <a:pathLst>
                <a:path w="323" h="174">
                  <a:moveTo>
                    <a:pt x="0" y="47"/>
                  </a:moveTo>
                  <a:cubicBezTo>
                    <a:pt x="8" y="29"/>
                    <a:pt x="13" y="17"/>
                    <a:pt x="20" y="0"/>
                  </a:cubicBezTo>
                  <a:cubicBezTo>
                    <a:pt x="121" y="42"/>
                    <a:pt x="219" y="83"/>
                    <a:pt x="323" y="126"/>
                  </a:cubicBezTo>
                  <a:cubicBezTo>
                    <a:pt x="317" y="142"/>
                    <a:pt x="311" y="156"/>
                    <a:pt x="305" y="174"/>
                  </a:cubicBezTo>
                  <a:cubicBezTo>
                    <a:pt x="202" y="131"/>
                    <a:pt x="104" y="90"/>
                    <a:pt x="0"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0" name="Freeform 98">
              <a:extLst>
                <a:ext uri="{FF2B5EF4-FFF2-40B4-BE49-F238E27FC236}">
                  <a16:creationId xmlns="" xmlns:a16="http://schemas.microsoft.com/office/drawing/2014/main" id="{55879D9A-D6DB-450A-8AA6-FE49F80D0FCC}"/>
                </a:ext>
              </a:extLst>
            </p:cNvPr>
            <p:cNvSpPr>
              <a:spLocks/>
            </p:cNvSpPr>
            <p:nvPr/>
          </p:nvSpPr>
          <p:spPr bwMode="auto">
            <a:xfrm>
              <a:off x="7419975" y="4445000"/>
              <a:ext cx="120650" cy="185738"/>
            </a:xfrm>
            <a:custGeom>
              <a:avLst/>
              <a:gdLst>
                <a:gd name="T0" fmla="*/ 19 w 291"/>
                <a:gd name="T1" fmla="*/ 226 h 226"/>
                <a:gd name="T2" fmla="*/ 6 w 291"/>
                <a:gd name="T3" fmla="*/ 204 h 226"/>
                <a:gd name="T4" fmla="*/ 0 w 291"/>
                <a:gd name="T5" fmla="*/ 180 h 226"/>
                <a:gd name="T6" fmla="*/ 251 w 291"/>
                <a:gd name="T7" fmla="*/ 0 h 226"/>
                <a:gd name="T8" fmla="*/ 291 w 291"/>
                <a:gd name="T9" fmla="*/ 28 h 226"/>
                <a:gd name="T10" fmla="*/ 19 w 291"/>
                <a:gd name="T11" fmla="*/ 226 h 226"/>
              </a:gdLst>
              <a:ahLst/>
              <a:cxnLst>
                <a:cxn ang="0">
                  <a:pos x="T0" y="T1"/>
                </a:cxn>
                <a:cxn ang="0">
                  <a:pos x="T2" y="T3"/>
                </a:cxn>
                <a:cxn ang="0">
                  <a:pos x="T4" y="T5"/>
                </a:cxn>
                <a:cxn ang="0">
                  <a:pos x="T6" y="T7"/>
                </a:cxn>
                <a:cxn ang="0">
                  <a:pos x="T8" y="T9"/>
                </a:cxn>
                <a:cxn ang="0">
                  <a:pos x="T10" y="T11"/>
                </a:cxn>
              </a:cxnLst>
              <a:rect l="0" t="0" r="r" b="b"/>
              <a:pathLst>
                <a:path w="291" h="226">
                  <a:moveTo>
                    <a:pt x="19" y="226"/>
                  </a:moveTo>
                  <a:cubicBezTo>
                    <a:pt x="13" y="215"/>
                    <a:pt x="8" y="210"/>
                    <a:pt x="6" y="204"/>
                  </a:cubicBezTo>
                  <a:cubicBezTo>
                    <a:pt x="3" y="198"/>
                    <a:pt x="2" y="192"/>
                    <a:pt x="0" y="180"/>
                  </a:cubicBezTo>
                  <a:cubicBezTo>
                    <a:pt x="91" y="134"/>
                    <a:pt x="182" y="84"/>
                    <a:pt x="251" y="0"/>
                  </a:cubicBezTo>
                  <a:cubicBezTo>
                    <a:pt x="264" y="9"/>
                    <a:pt x="276" y="17"/>
                    <a:pt x="291" y="28"/>
                  </a:cubicBezTo>
                  <a:cubicBezTo>
                    <a:pt x="219" y="122"/>
                    <a:pt x="123" y="176"/>
                    <a:pt x="19" y="2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1" name="Freeform 99">
              <a:extLst>
                <a:ext uri="{FF2B5EF4-FFF2-40B4-BE49-F238E27FC236}">
                  <a16:creationId xmlns="" xmlns:a16="http://schemas.microsoft.com/office/drawing/2014/main" id="{E85B5991-2F06-45AC-BCEA-03B99A5EAC1A}"/>
                </a:ext>
              </a:extLst>
            </p:cNvPr>
            <p:cNvSpPr>
              <a:spLocks/>
            </p:cNvSpPr>
            <p:nvPr/>
          </p:nvSpPr>
          <p:spPr bwMode="auto">
            <a:xfrm>
              <a:off x="6973888" y="3505200"/>
              <a:ext cx="131763" cy="149225"/>
            </a:xfrm>
            <a:custGeom>
              <a:avLst/>
              <a:gdLst>
                <a:gd name="T0" fmla="*/ 0 w 320"/>
                <a:gd name="T1" fmla="*/ 45 h 181"/>
                <a:gd name="T2" fmla="*/ 11 w 320"/>
                <a:gd name="T3" fmla="*/ 16 h 181"/>
                <a:gd name="T4" fmla="*/ 24 w 320"/>
                <a:gd name="T5" fmla="*/ 0 h 181"/>
                <a:gd name="T6" fmla="*/ 320 w 320"/>
                <a:gd name="T7" fmla="*/ 135 h 181"/>
                <a:gd name="T8" fmla="*/ 298 w 320"/>
                <a:gd name="T9" fmla="*/ 181 h 181"/>
                <a:gd name="T10" fmla="*/ 0 w 320"/>
                <a:gd name="T11" fmla="*/ 45 h 181"/>
              </a:gdLst>
              <a:ahLst/>
              <a:cxnLst>
                <a:cxn ang="0">
                  <a:pos x="T0" y="T1"/>
                </a:cxn>
                <a:cxn ang="0">
                  <a:pos x="T2" y="T3"/>
                </a:cxn>
                <a:cxn ang="0">
                  <a:pos x="T4" y="T5"/>
                </a:cxn>
                <a:cxn ang="0">
                  <a:pos x="T6" y="T7"/>
                </a:cxn>
                <a:cxn ang="0">
                  <a:pos x="T8" y="T9"/>
                </a:cxn>
                <a:cxn ang="0">
                  <a:pos x="T10" y="T11"/>
                </a:cxn>
              </a:cxnLst>
              <a:rect l="0" t="0" r="r" b="b"/>
              <a:pathLst>
                <a:path w="320" h="181">
                  <a:moveTo>
                    <a:pt x="0" y="45"/>
                  </a:moveTo>
                  <a:cubicBezTo>
                    <a:pt x="5" y="31"/>
                    <a:pt x="7" y="23"/>
                    <a:pt x="11" y="16"/>
                  </a:cubicBezTo>
                  <a:cubicBezTo>
                    <a:pt x="13" y="12"/>
                    <a:pt x="17" y="8"/>
                    <a:pt x="24" y="0"/>
                  </a:cubicBezTo>
                  <a:cubicBezTo>
                    <a:pt x="121" y="44"/>
                    <a:pt x="218" y="89"/>
                    <a:pt x="320" y="135"/>
                  </a:cubicBezTo>
                  <a:cubicBezTo>
                    <a:pt x="312" y="152"/>
                    <a:pt x="306" y="164"/>
                    <a:pt x="298" y="181"/>
                  </a:cubicBezTo>
                  <a:cubicBezTo>
                    <a:pt x="198" y="135"/>
                    <a:pt x="101" y="91"/>
                    <a:pt x="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2" name="Freeform 100">
              <a:extLst>
                <a:ext uri="{FF2B5EF4-FFF2-40B4-BE49-F238E27FC236}">
                  <a16:creationId xmlns="" xmlns:a16="http://schemas.microsoft.com/office/drawing/2014/main" id="{001DDCAA-C90E-485B-B7C4-1CD7AE42D2A8}"/>
                </a:ext>
              </a:extLst>
            </p:cNvPr>
            <p:cNvSpPr>
              <a:spLocks/>
            </p:cNvSpPr>
            <p:nvPr/>
          </p:nvSpPr>
          <p:spPr bwMode="auto">
            <a:xfrm>
              <a:off x="7432675" y="4010025"/>
              <a:ext cx="107950" cy="217488"/>
            </a:xfrm>
            <a:custGeom>
              <a:avLst/>
              <a:gdLst>
                <a:gd name="T0" fmla="*/ 0 w 262"/>
                <a:gd name="T1" fmla="*/ 37 h 266"/>
                <a:gd name="T2" fmla="*/ 32 w 262"/>
                <a:gd name="T3" fmla="*/ 0 h 266"/>
                <a:gd name="T4" fmla="*/ 262 w 262"/>
                <a:gd name="T5" fmla="*/ 238 h 266"/>
                <a:gd name="T6" fmla="*/ 242 w 262"/>
                <a:gd name="T7" fmla="*/ 256 h 266"/>
                <a:gd name="T8" fmla="*/ 221 w 262"/>
                <a:gd name="T9" fmla="*/ 266 h 266"/>
                <a:gd name="T10" fmla="*/ 0 w 262"/>
                <a:gd name="T11" fmla="*/ 37 h 266"/>
              </a:gdLst>
              <a:ahLst/>
              <a:cxnLst>
                <a:cxn ang="0">
                  <a:pos x="T0" y="T1"/>
                </a:cxn>
                <a:cxn ang="0">
                  <a:pos x="T2" y="T3"/>
                </a:cxn>
                <a:cxn ang="0">
                  <a:pos x="T4" y="T5"/>
                </a:cxn>
                <a:cxn ang="0">
                  <a:pos x="T6" y="T7"/>
                </a:cxn>
                <a:cxn ang="0">
                  <a:pos x="T8" y="T9"/>
                </a:cxn>
                <a:cxn ang="0">
                  <a:pos x="T10" y="T11"/>
                </a:cxn>
              </a:cxnLst>
              <a:rect l="0" t="0" r="r" b="b"/>
              <a:pathLst>
                <a:path w="262" h="266">
                  <a:moveTo>
                    <a:pt x="0" y="37"/>
                  </a:moveTo>
                  <a:cubicBezTo>
                    <a:pt x="13" y="22"/>
                    <a:pt x="21" y="13"/>
                    <a:pt x="32" y="0"/>
                  </a:cubicBezTo>
                  <a:cubicBezTo>
                    <a:pt x="122" y="69"/>
                    <a:pt x="202" y="142"/>
                    <a:pt x="262" y="238"/>
                  </a:cubicBezTo>
                  <a:cubicBezTo>
                    <a:pt x="253" y="246"/>
                    <a:pt x="248" y="252"/>
                    <a:pt x="242" y="256"/>
                  </a:cubicBezTo>
                  <a:cubicBezTo>
                    <a:pt x="236" y="259"/>
                    <a:pt x="230" y="261"/>
                    <a:pt x="221" y="266"/>
                  </a:cubicBezTo>
                  <a:cubicBezTo>
                    <a:pt x="162" y="177"/>
                    <a:pt x="85" y="106"/>
                    <a:pt x="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3" name="Freeform 101">
              <a:extLst>
                <a:ext uri="{FF2B5EF4-FFF2-40B4-BE49-F238E27FC236}">
                  <a16:creationId xmlns="" xmlns:a16="http://schemas.microsoft.com/office/drawing/2014/main" id="{ABB4DFBA-86F4-4FDB-BB1E-82A995FC0E26}"/>
                </a:ext>
              </a:extLst>
            </p:cNvPr>
            <p:cNvSpPr>
              <a:spLocks/>
            </p:cNvSpPr>
            <p:nvPr/>
          </p:nvSpPr>
          <p:spPr bwMode="auto">
            <a:xfrm>
              <a:off x="7256463" y="1908175"/>
              <a:ext cx="103188" cy="61913"/>
            </a:xfrm>
            <a:custGeom>
              <a:avLst/>
              <a:gdLst>
                <a:gd name="T0" fmla="*/ 248 w 251"/>
                <a:gd name="T1" fmla="*/ 34 h 76"/>
                <a:gd name="T2" fmla="*/ 98 w 251"/>
                <a:gd name="T3" fmla="*/ 59 h 76"/>
                <a:gd name="T4" fmla="*/ 36 w 251"/>
                <a:gd name="T5" fmla="*/ 68 h 76"/>
                <a:gd name="T6" fmla="*/ 3 w 251"/>
                <a:gd name="T7" fmla="*/ 56 h 76"/>
                <a:gd name="T8" fmla="*/ 33 w 251"/>
                <a:gd name="T9" fmla="*/ 33 h 76"/>
                <a:gd name="T10" fmla="*/ 135 w 251"/>
                <a:gd name="T11" fmla="*/ 16 h 76"/>
                <a:gd name="T12" fmla="*/ 225 w 251"/>
                <a:gd name="T13" fmla="*/ 3 h 76"/>
                <a:gd name="T14" fmla="*/ 248 w 251"/>
                <a:gd name="T15" fmla="*/ 34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 h="76">
                  <a:moveTo>
                    <a:pt x="248" y="34"/>
                  </a:moveTo>
                  <a:cubicBezTo>
                    <a:pt x="197" y="43"/>
                    <a:pt x="148" y="51"/>
                    <a:pt x="98" y="59"/>
                  </a:cubicBezTo>
                  <a:cubicBezTo>
                    <a:pt x="77" y="62"/>
                    <a:pt x="57" y="66"/>
                    <a:pt x="36" y="68"/>
                  </a:cubicBezTo>
                  <a:cubicBezTo>
                    <a:pt x="23" y="69"/>
                    <a:pt x="7" y="76"/>
                    <a:pt x="3" y="56"/>
                  </a:cubicBezTo>
                  <a:cubicBezTo>
                    <a:pt x="0" y="34"/>
                    <a:pt x="20" y="35"/>
                    <a:pt x="33" y="33"/>
                  </a:cubicBezTo>
                  <a:cubicBezTo>
                    <a:pt x="67" y="26"/>
                    <a:pt x="101" y="22"/>
                    <a:pt x="135" y="16"/>
                  </a:cubicBezTo>
                  <a:cubicBezTo>
                    <a:pt x="165" y="12"/>
                    <a:pt x="195" y="7"/>
                    <a:pt x="225" y="3"/>
                  </a:cubicBezTo>
                  <a:cubicBezTo>
                    <a:pt x="244" y="0"/>
                    <a:pt x="251" y="10"/>
                    <a:pt x="24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4" name="Freeform 102">
              <a:extLst>
                <a:ext uri="{FF2B5EF4-FFF2-40B4-BE49-F238E27FC236}">
                  <a16:creationId xmlns="" xmlns:a16="http://schemas.microsoft.com/office/drawing/2014/main" id="{F52DC87E-5F2C-47BA-B4DD-611B1DD6C7A1}"/>
                </a:ext>
              </a:extLst>
            </p:cNvPr>
            <p:cNvSpPr>
              <a:spLocks/>
            </p:cNvSpPr>
            <p:nvPr/>
          </p:nvSpPr>
          <p:spPr bwMode="auto">
            <a:xfrm>
              <a:off x="7451725" y="1847850"/>
              <a:ext cx="103188" cy="57150"/>
            </a:xfrm>
            <a:custGeom>
              <a:avLst/>
              <a:gdLst>
                <a:gd name="T0" fmla="*/ 19 w 252"/>
                <a:gd name="T1" fmla="*/ 71 h 71"/>
                <a:gd name="T2" fmla="*/ 3 w 252"/>
                <a:gd name="T3" fmla="*/ 53 h 71"/>
                <a:gd name="T4" fmla="*/ 23 w 252"/>
                <a:gd name="T5" fmla="*/ 34 h 71"/>
                <a:gd name="T6" fmla="*/ 220 w 252"/>
                <a:gd name="T7" fmla="*/ 2 h 71"/>
                <a:gd name="T8" fmla="*/ 248 w 252"/>
                <a:gd name="T9" fmla="*/ 15 h 71"/>
                <a:gd name="T10" fmla="*/ 226 w 252"/>
                <a:gd name="T11" fmla="*/ 37 h 71"/>
                <a:gd name="T12" fmla="*/ 77 w 252"/>
                <a:gd name="T13" fmla="*/ 61 h 71"/>
                <a:gd name="T14" fmla="*/ 19 w 252"/>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71">
                  <a:moveTo>
                    <a:pt x="19" y="71"/>
                  </a:moveTo>
                  <a:cubicBezTo>
                    <a:pt x="15" y="66"/>
                    <a:pt x="5" y="61"/>
                    <a:pt x="3" y="53"/>
                  </a:cubicBezTo>
                  <a:cubicBezTo>
                    <a:pt x="0" y="39"/>
                    <a:pt x="13" y="36"/>
                    <a:pt x="23" y="34"/>
                  </a:cubicBezTo>
                  <a:cubicBezTo>
                    <a:pt x="89" y="23"/>
                    <a:pt x="154" y="12"/>
                    <a:pt x="220" y="2"/>
                  </a:cubicBezTo>
                  <a:cubicBezTo>
                    <a:pt x="232" y="0"/>
                    <a:pt x="245" y="0"/>
                    <a:pt x="248" y="15"/>
                  </a:cubicBezTo>
                  <a:cubicBezTo>
                    <a:pt x="252" y="32"/>
                    <a:pt x="239" y="35"/>
                    <a:pt x="226" y="37"/>
                  </a:cubicBezTo>
                  <a:cubicBezTo>
                    <a:pt x="177" y="45"/>
                    <a:pt x="127" y="53"/>
                    <a:pt x="77" y="61"/>
                  </a:cubicBezTo>
                  <a:cubicBezTo>
                    <a:pt x="60" y="64"/>
                    <a:pt x="43" y="67"/>
                    <a:pt x="1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5" name="Freeform 103">
              <a:extLst>
                <a:ext uri="{FF2B5EF4-FFF2-40B4-BE49-F238E27FC236}">
                  <a16:creationId xmlns="" xmlns:a16="http://schemas.microsoft.com/office/drawing/2014/main" id="{24A26656-B76B-47F8-B61A-701E862533DB}"/>
                </a:ext>
              </a:extLst>
            </p:cNvPr>
            <p:cNvSpPr>
              <a:spLocks/>
            </p:cNvSpPr>
            <p:nvPr/>
          </p:nvSpPr>
          <p:spPr bwMode="auto">
            <a:xfrm>
              <a:off x="6484938" y="2205038"/>
              <a:ext cx="100013" cy="77788"/>
            </a:xfrm>
            <a:custGeom>
              <a:avLst/>
              <a:gdLst>
                <a:gd name="T0" fmla="*/ 242 w 242"/>
                <a:gd name="T1" fmla="*/ 29 h 95"/>
                <a:gd name="T2" fmla="*/ 219 w 242"/>
                <a:gd name="T3" fmla="*/ 39 h 95"/>
                <a:gd name="T4" fmla="*/ 31 w 242"/>
                <a:gd name="T5" fmla="*/ 91 h 95"/>
                <a:gd name="T6" fmla="*/ 16 w 242"/>
                <a:gd name="T7" fmla="*/ 94 h 95"/>
                <a:gd name="T8" fmla="*/ 1 w 242"/>
                <a:gd name="T9" fmla="*/ 85 h 95"/>
                <a:gd name="T10" fmla="*/ 6 w 242"/>
                <a:gd name="T11" fmla="*/ 64 h 95"/>
                <a:gd name="T12" fmla="*/ 20 w 242"/>
                <a:gd name="T13" fmla="*/ 58 h 95"/>
                <a:gd name="T14" fmla="*/ 207 w 242"/>
                <a:gd name="T15" fmla="*/ 5 h 95"/>
                <a:gd name="T16" fmla="*/ 242 w 242"/>
                <a:gd name="T17" fmla="*/ 2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95">
                  <a:moveTo>
                    <a:pt x="242" y="29"/>
                  </a:moveTo>
                  <a:cubicBezTo>
                    <a:pt x="233" y="33"/>
                    <a:pt x="226" y="37"/>
                    <a:pt x="219" y="39"/>
                  </a:cubicBezTo>
                  <a:cubicBezTo>
                    <a:pt x="156" y="57"/>
                    <a:pt x="94" y="74"/>
                    <a:pt x="31" y="91"/>
                  </a:cubicBezTo>
                  <a:cubicBezTo>
                    <a:pt x="26" y="92"/>
                    <a:pt x="21" y="95"/>
                    <a:pt x="16" y="94"/>
                  </a:cubicBezTo>
                  <a:cubicBezTo>
                    <a:pt x="10" y="93"/>
                    <a:pt x="2" y="89"/>
                    <a:pt x="1" y="85"/>
                  </a:cubicBezTo>
                  <a:cubicBezTo>
                    <a:pt x="0" y="78"/>
                    <a:pt x="2" y="70"/>
                    <a:pt x="6" y="64"/>
                  </a:cubicBezTo>
                  <a:cubicBezTo>
                    <a:pt x="8" y="60"/>
                    <a:pt x="15" y="59"/>
                    <a:pt x="20" y="58"/>
                  </a:cubicBezTo>
                  <a:cubicBezTo>
                    <a:pt x="82" y="40"/>
                    <a:pt x="145" y="23"/>
                    <a:pt x="207" y="5"/>
                  </a:cubicBezTo>
                  <a:cubicBezTo>
                    <a:pt x="224" y="1"/>
                    <a:pt x="239" y="0"/>
                    <a:pt x="24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6" name="Freeform 104">
              <a:extLst>
                <a:ext uri="{FF2B5EF4-FFF2-40B4-BE49-F238E27FC236}">
                  <a16:creationId xmlns="" xmlns:a16="http://schemas.microsoft.com/office/drawing/2014/main" id="{4C447A74-2616-4834-BCB5-F1D9A6FC0A6C}"/>
                </a:ext>
              </a:extLst>
            </p:cNvPr>
            <p:cNvSpPr>
              <a:spLocks/>
            </p:cNvSpPr>
            <p:nvPr/>
          </p:nvSpPr>
          <p:spPr bwMode="auto">
            <a:xfrm>
              <a:off x="7645400" y="1778000"/>
              <a:ext cx="103188" cy="61913"/>
            </a:xfrm>
            <a:custGeom>
              <a:avLst/>
              <a:gdLst>
                <a:gd name="T0" fmla="*/ 20 w 248"/>
                <a:gd name="T1" fmla="*/ 77 h 77"/>
                <a:gd name="T2" fmla="*/ 4 w 248"/>
                <a:gd name="T3" fmla="*/ 60 h 77"/>
                <a:gd name="T4" fmla="*/ 22 w 248"/>
                <a:gd name="T5" fmla="*/ 39 h 77"/>
                <a:gd name="T6" fmla="*/ 155 w 248"/>
                <a:gd name="T7" fmla="*/ 14 h 77"/>
                <a:gd name="T8" fmla="*/ 226 w 248"/>
                <a:gd name="T9" fmla="*/ 1 h 77"/>
                <a:gd name="T10" fmla="*/ 246 w 248"/>
                <a:gd name="T11" fmla="*/ 13 h 77"/>
                <a:gd name="T12" fmla="*/ 235 w 248"/>
                <a:gd name="T13" fmla="*/ 33 h 77"/>
                <a:gd name="T14" fmla="*/ 20 w 248"/>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77">
                  <a:moveTo>
                    <a:pt x="20" y="77"/>
                  </a:moveTo>
                  <a:cubicBezTo>
                    <a:pt x="15" y="72"/>
                    <a:pt x="6" y="67"/>
                    <a:pt x="4" y="60"/>
                  </a:cubicBezTo>
                  <a:cubicBezTo>
                    <a:pt x="0" y="47"/>
                    <a:pt x="11" y="41"/>
                    <a:pt x="22" y="39"/>
                  </a:cubicBezTo>
                  <a:cubicBezTo>
                    <a:pt x="66" y="30"/>
                    <a:pt x="111" y="22"/>
                    <a:pt x="155" y="14"/>
                  </a:cubicBezTo>
                  <a:cubicBezTo>
                    <a:pt x="179" y="9"/>
                    <a:pt x="202" y="4"/>
                    <a:pt x="226" y="1"/>
                  </a:cubicBezTo>
                  <a:cubicBezTo>
                    <a:pt x="232" y="0"/>
                    <a:pt x="244" y="7"/>
                    <a:pt x="246" y="13"/>
                  </a:cubicBezTo>
                  <a:cubicBezTo>
                    <a:pt x="248" y="18"/>
                    <a:pt x="241" y="32"/>
                    <a:pt x="235" y="33"/>
                  </a:cubicBezTo>
                  <a:cubicBezTo>
                    <a:pt x="165" y="48"/>
                    <a:pt x="95" y="62"/>
                    <a:pt x="20"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7" name="Freeform 105">
              <a:extLst>
                <a:ext uri="{FF2B5EF4-FFF2-40B4-BE49-F238E27FC236}">
                  <a16:creationId xmlns="" xmlns:a16="http://schemas.microsoft.com/office/drawing/2014/main" id="{6CA85A20-84D6-4E67-91A8-1C69DA8D1C10}"/>
                </a:ext>
              </a:extLst>
            </p:cNvPr>
            <p:cNvSpPr>
              <a:spLocks/>
            </p:cNvSpPr>
            <p:nvPr/>
          </p:nvSpPr>
          <p:spPr bwMode="auto">
            <a:xfrm>
              <a:off x="7061200" y="1970088"/>
              <a:ext cx="104775" cy="61913"/>
            </a:xfrm>
            <a:custGeom>
              <a:avLst/>
              <a:gdLst>
                <a:gd name="T0" fmla="*/ 243 w 253"/>
                <a:gd name="T1" fmla="*/ 0 h 75"/>
                <a:gd name="T2" fmla="*/ 234 w 253"/>
                <a:gd name="T3" fmla="*/ 37 h 75"/>
                <a:gd name="T4" fmla="*/ 12 w 253"/>
                <a:gd name="T5" fmla="*/ 75 h 75"/>
                <a:gd name="T6" fmla="*/ 20 w 253"/>
                <a:gd name="T7" fmla="*/ 38 h 75"/>
                <a:gd name="T8" fmla="*/ 243 w 253"/>
                <a:gd name="T9" fmla="*/ 0 h 75"/>
              </a:gdLst>
              <a:ahLst/>
              <a:cxnLst>
                <a:cxn ang="0">
                  <a:pos x="T0" y="T1"/>
                </a:cxn>
                <a:cxn ang="0">
                  <a:pos x="T2" y="T3"/>
                </a:cxn>
                <a:cxn ang="0">
                  <a:pos x="T4" y="T5"/>
                </a:cxn>
                <a:cxn ang="0">
                  <a:pos x="T6" y="T7"/>
                </a:cxn>
                <a:cxn ang="0">
                  <a:pos x="T8" y="T9"/>
                </a:cxn>
              </a:cxnLst>
              <a:rect l="0" t="0" r="r" b="b"/>
              <a:pathLst>
                <a:path w="253" h="75">
                  <a:moveTo>
                    <a:pt x="243" y="0"/>
                  </a:moveTo>
                  <a:cubicBezTo>
                    <a:pt x="253" y="22"/>
                    <a:pt x="252" y="34"/>
                    <a:pt x="234" y="37"/>
                  </a:cubicBezTo>
                  <a:cubicBezTo>
                    <a:pt x="160" y="50"/>
                    <a:pt x="86" y="62"/>
                    <a:pt x="12" y="75"/>
                  </a:cubicBezTo>
                  <a:cubicBezTo>
                    <a:pt x="1" y="56"/>
                    <a:pt x="0" y="42"/>
                    <a:pt x="20" y="38"/>
                  </a:cubicBezTo>
                  <a:cubicBezTo>
                    <a:pt x="94" y="25"/>
                    <a:pt x="168" y="13"/>
                    <a:pt x="2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8" name="Freeform 106">
              <a:extLst>
                <a:ext uri="{FF2B5EF4-FFF2-40B4-BE49-F238E27FC236}">
                  <a16:creationId xmlns="" xmlns:a16="http://schemas.microsoft.com/office/drawing/2014/main" id="{4A0F0213-9D50-4A01-A1B7-99A91691EEEB}"/>
                </a:ext>
              </a:extLst>
            </p:cNvPr>
            <p:cNvSpPr>
              <a:spLocks/>
            </p:cNvSpPr>
            <p:nvPr/>
          </p:nvSpPr>
          <p:spPr bwMode="auto">
            <a:xfrm>
              <a:off x="6165850" y="2497138"/>
              <a:ext cx="57150" cy="184150"/>
            </a:xfrm>
            <a:custGeom>
              <a:avLst/>
              <a:gdLst>
                <a:gd name="T0" fmla="*/ 139 w 139"/>
                <a:gd name="T1" fmla="*/ 29 h 223"/>
                <a:gd name="T2" fmla="*/ 36 w 139"/>
                <a:gd name="T3" fmla="*/ 216 h 223"/>
                <a:gd name="T4" fmla="*/ 2 w 139"/>
                <a:gd name="T5" fmla="*/ 198 h 223"/>
                <a:gd name="T6" fmla="*/ 16 w 139"/>
                <a:gd name="T7" fmla="*/ 133 h 223"/>
                <a:gd name="T8" fmla="*/ 103 w 139"/>
                <a:gd name="T9" fmla="*/ 16 h 223"/>
                <a:gd name="T10" fmla="*/ 139 w 139"/>
                <a:gd name="T11" fmla="*/ 29 h 223"/>
              </a:gdLst>
              <a:ahLst/>
              <a:cxnLst>
                <a:cxn ang="0">
                  <a:pos x="T0" y="T1"/>
                </a:cxn>
                <a:cxn ang="0">
                  <a:pos x="T2" y="T3"/>
                </a:cxn>
                <a:cxn ang="0">
                  <a:pos x="T4" y="T5"/>
                </a:cxn>
                <a:cxn ang="0">
                  <a:pos x="T6" y="T7"/>
                </a:cxn>
                <a:cxn ang="0">
                  <a:pos x="T8" y="T9"/>
                </a:cxn>
                <a:cxn ang="0">
                  <a:pos x="T10" y="T11"/>
                </a:cxn>
              </a:cxnLst>
              <a:rect l="0" t="0" r="r" b="b"/>
              <a:pathLst>
                <a:path w="139" h="223">
                  <a:moveTo>
                    <a:pt x="139" y="29"/>
                  </a:moveTo>
                  <a:cubicBezTo>
                    <a:pt x="84" y="79"/>
                    <a:pt x="33" y="134"/>
                    <a:pt x="36" y="216"/>
                  </a:cubicBezTo>
                  <a:cubicBezTo>
                    <a:pt x="6" y="223"/>
                    <a:pt x="0" y="221"/>
                    <a:pt x="2" y="198"/>
                  </a:cubicBezTo>
                  <a:cubicBezTo>
                    <a:pt x="4" y="176"/>
                    <a:pt x="9" y="154"/>
                    <a:pt x="16" y="133"/>
                  </a:cubicBezTo>
                  <a:cubicBezTo>
                    <a:pt x="33" y="85"/>
                    <a:pt x="66" y="49"/>
                    <a:pt x="103" y="16"/>
                  </a:cubicBezTo>
                  <a:cubicBezTo>
                    <a:pt x="120" y="0"/>
                    <a:pt x="130" y="6"/>
                    <a:pt x="139"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9" name="Freeform 107">
              <a:extLst>
                <a:ext uri="{FF2B5EF4-FFF2-40B4-BE49-F238E27FC236}">
                  <a16:creationId xmlns="" xmlns:a16="http://schemas.microsoft.com/office/drawing/2014/main" id="{4BB3EDC8-2E2B-4630-BC6C-95FCFC68FAAA}"/>
                </a:ext>
              </a:extLst>
            </p:cNvPr>
            <p:cNvSpPr>
              <a:spLocks/>
            </p:cNvSpPr>
            <p:nvPr/>
          </p:nvSpPr>
          <p:spPr bwMode="auto">
            <a:xfrm>
              <a:off x="6677025" y="2116138"/>
              <a:ext cx="100013" cy="66675"/>
            </a:xfrm>
            <a:custGeom>
              <a:avLst/>
              <a:gdLst>
                <a:gd name="T0" fmla="*/ 228 w 246"/>
                <a:gd name="T1" fmla="*/ 0 h 82"/>
                <a:gd name="T2" fmla="*/ 242 w 246"/>
                <a:gd name="T3" fmla="*/ 17 h 82"/>
                <a:gd name="T4" fmla="*/ 224 w 246"/>
                <a:gd name="T5" fmla="*/ 37 h 82"/>
                <a:gd name="T6" fmla="*/ 72 w 246"/>
                <a:gd name="T7" fmla="*/ 71 h 82"/>
                <a:gd name="T8" fmla="*/ 21 w 246"/>
                <a:gd name="T9" fmla="*/ 81 h 82"/>
                <a:gd name="T10" fmla="*/ 0 w 246"/>
                <a:gd name="T11" fmla="*/ 69 h 82"/>
                <a:gd name="T12" fmla="*/ 14 w 246"/>
                <a:gd name="T13" fmla="*/ 49 h 82"/>
                <a:gd name="T14" fmla="*/ 44 w 246"/>
                <a:gd name="T15" fmla="*/ 41 h 82"/>
                <a:gd name="T16" fmla="*/ 199 w 246"/>
                <a:gd name="T17" fmla="*/ 6 h 82"/>
                <a:gd name="T18" fmla="*/ 228 w 246"/>
                <a:gd name="T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82">
                  <a:moveTo>
                    <a:pt x="228" y="0"/>
                  </a:moveTo>
                  <a:cubicBezTo>
                    <a:pt x="232" y="5"/>
                    <a:pt x="240" y="10"/>
                    <a:pt x="242" y="17"/>
                  </a:cubicBezTo>
                  <a:cubicBezTo>
                    <a:pt x="246" y="30"/>
                    <a:pt x="235" y="35"/>
                    <a:pt x="224" y="37"/>
                  </a:cubicBezTo>
                  <a:cubicBezTo>
                    <a:pt x="173" y="48"/>
                    <a:pt x="123" y="59"/>
                    <a:pt x="72" y="71"/>
                  </a:cubicBezTo>
                  <a:cubicBezTo>
                    <a:pt x="55" y="74"/>
                    <a:pt x="38" y="80"/>
                    <a:pt x="21" y="81"/>
                  </a:cubicBezTo>
                  <a:cubicBezTo>
                    <a:pt x="15" y="82"/>
                    <a:pt x="7" y="74"/>
                    <a:pt x="0" y="69"/>
                  </a:cubicBezTo>
                  <a:cubicBezTo>
                    <a:pt x="4" y="63"/>
                    <a:pt x="7" y="53"/>
                    <a:pt x="14" y="49"/>
                  </a:cubicBezTo>
                  <a:cubicBezTo>
                    <a:pt x="22" y="44"/>
                    <a:pt x="34" y="43"/>
                    <a:pt x="44" y="41"/>
                  </a:cubicBezTo>
                  <a:cubicBezTo>
                    <a:pt x="96" y="29"/>
                    <a:pt x="148" y="18"/>
                    <a:pt x="199" y="6"/>
                  </a:cubicBezTo>
                  <a:cubicBezTo>
                    <a:pt x="207" y="4"/>
                    <a:pt x="215" y="3"/>
                    <a:pt x="2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0" name="Freeform 108">
              <a:extLst>
                <a:ext uri="{FF2B5EF4-FFF2-40B4-BE49-F238E27FC236}">
                  <a16:creationId xmlns="" xmlns:a16="http://schemas.microsoft.com/office/drawing/2014/main" id="{DD9B6324-BCE7-497B-9B0E-FC44AAACE667}"/>
                </a:ext>
              </a:extLst>
            </p:cNvPr>
            <p:cNvSpPr>
              <a:spLocks/>
            </p:cNvSpPr>
            <p:nvPr/>
          </p:nvSpPr>
          <p:spPr bwMode="auto">
            <a:xfrm>
              <a:off x="6867525" y="2039938"/>
              <a:ext cx="103188" cy="61913"/>
            </a:xfrm>
            <a:custGeom>
              <a:avLst/>
              <a:gdLst>
                <a:gd name="T0" fmla="*/ 11 w 252"/>
                <a:gd name="T1" fmla="*/ 76 h 76"/>
                <a:gd name="T2" fmla="*/ 20 w 252"/>
                <a:gd name="T3" fmla="*/ 40 h 76"/>
                <a:gd name="T4" fmla="*/ 227 w 252"/>
                <a:gd name="T5" fmla="*/ 1 h 76"/>
                <a:gd name="T6" fmla="*/ 247 w 252"/>
                <a:gd name="T7" fmla="*/ 13 h 76"/>
                <a:gd name="T8" fmla="*/ 232 w 252"/>
                <a:gd name="T9" fmla="*/ 35 h 76"/>
                <a:gd name="T10" fmla="*/ 69 w 252"/>
                <a:gd name="T11" fmla="*/ 66 h 76"/>
                <a:gd name="T12" fmla="*/ 11 w 252"/>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252" h="76">
                  <a:moveTo>
                    <a:pt x="11" y="76"/>
                  </a:moveTo>
                  <a:cubicBezTo>
                    <a:pt x="0" y="57"/>
                    <a:pt x="0" y="44"/>
                    <a:pt x="20" y="40"/>
                  </a:cubicBezTo>
                  <a:cubicBezTo>
                    <a:pt x="89" y="26"/>
                    <a:pt x="158" y="13"/>
                    <a:pt x="227" y="1"/>
                  </a:cubicBezTo>
                  <a:cubicBezTo>
                    <a:pt x="233" y="0"/>
                    <a:pt x="245" y="7"/>
                    <a:pt x="247" y="13"/>
                  </a:cubicBezTo>
                  <a:cubicBezTo>
                    <a:pt x="252" y="24"/>
                    <a:pt x="245" y="32"/>
                    <a:pt x="232" y="35"/>
                  </a:cubicBezTo>
                  <a:cubicBezTo>
                    <a:pt x="178" y="45"/>
                    <a:pt x="123" y="56"/>
                    <a:pt x="69" y="66"/>
                  </a:cubicBezTo>
                  <a:cubicBezTo>
                    <a:pt x="50" y="70"/>
                    <a:pt x="30" y="73"/>
                    <a:pt x="11"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1" name="Freeform 109">
              <a:extLst>
                <a:ext uri="{FF2B5EF4-FFF2-40B4-BE49-F238E27FC236}">
                  <a16:creationId xmlns="" xmlns:a16="http://schemas.microsoft.com/office/drawing/2014/main" id="{C8C64B50-C695-4618-B886-562FA794E85E}"/>
                </a:ext>
              </a:extLst>
            </p:cNvPr>
            <p:cNvSpPr>
              <a:spLocks/>
            </p:cNvSpPr>
            <p:nvPr/>
          </p:nvSpPr>
          <p:spPr bwMode="auto">
            <a:xfrm>
              <a:off x="6296025" y="2322513"/>
              <a:ext cx="101600" cy="98425"/>
            </a:xfrm>
            <a:custGeom>
              <a:avLst/>
              <a:gdLst>
                <a:gd name="T0" fmla="*/ 19 w 245"/>
                <a:gd name="T1" fmla="*/ 120 h 120"/>
                <a:gd name="T2" fmla="*/ 18 w 245"/>
                <a:gd name="T3" fmla="*/ 84 h 120"/>
                <a:gd name="T4" fmla="*/ 217 w 245"/>
                <a:gd name="T5" fmla="*/ 2 h 120"/>
                <a:gd name="T6" fmla="*/ 239 w 245"/>
                <a:gd name="T7" fmla="*/ 11 h 120"/>
                <a:gd name="T8" fmla="*/ 227 w 245"/>
                <a:gd name="T9" fmla="*/ 35 h 120"/>
                <a:gd name="T10" fmla="*/ 171 w 245"/>
                <a:gd name="T11" fmla="*/ 56 h 120"/>
                <a:gd name="T12" fmla="*/ 19 w 245"/>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45" h="120">
                  <a:moveTo>
                    <a:pt x="19" y="120"/>
                  </a:moveTo>
                  <a:cubicBezTo>
                    <a:pt x="6" y="104"/>
                    <a:pt x="0" y="92"/>
                    <a:pt x="18" y="84"/>
                  </a:cubicBezTo>
                  <a:cubicBezTo>
                    <a:pt x="84" y="56"/>
                    <a:pt x="150" y="28"/>
                    <a:pt x="217" y="2"/>
                  </a:cubicBezTo>
                  <a:cubicBezTo>
                    <a:pt x="222" y="0"/>
                    <a:pt x="235" y="5"/>
                    <a:pt x="239" y="11"/>
                  </a:cubicBezTo>
                  <a:cubicBezTo>
                    <a:pt x="245" y="22"/>
                    <a:pt x="239" y="30"/>
                    <a:pt x="227" y="35"/>
                  </a:cubicBezTo>
                  <a:cubicBezTo>
                    <a:pt x="208" y="42"/>
                    <a:pt x="189" y="49"/>
                    <a:pt x="171" y="56"/>
                  </a:cubicBezTo>
                  <a:cubicBezTo>
                    <a:pt x="121" y="77"/>
                    <a:pt x="71" y="98"/>
                    <a:pt x="19"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2" name="Freeform 110">
              <a:extLst>
                <a:ext uri="{FF2B5EF4-FFF2-40B4-BE49-F238E27FC236}">
                  <a16:creationId xmlns="" xmlns:a16="http://schemas.microsoft.com/office/drawing/2014/main" id="{FEE7CA43-AB5D-46CE-B435-91ED7CACDC46}"/>
                </a:ext>
              </a:extLst>
            </p:cNvPr>
            <p:cNvSpPr>
              <a:spLocks/>
            </p:cNvSpPr>
            <p:nvPr/>
          </p:nvSpPr>
          <p:spPr bwMode="auto">
            <a:xfrm>
              <a:off x="7839075" y="1689100"/>
              <a:ext cx="103188" cy="73025"/>
            </a:xfrm>
            <a:custGeom>
              <a:avLst/>
              <a:gdLst>
                <a:gd name="T0" fmla="*/ 241 w 251"/>
                <a:gd name="T1" fmla="*/ 2 h 88"/>
                <a:gd name="T2" fmla="*/ 228 w 251"/>
                <a:gd name="T3" fmla="*/ 36 h 88"/>
                <a:gd name="T4" fmla="*/ 31 w 251"/>
                <a:gd name="T5" fmla="*/ 85 h 88"/>
                <a:gd name="T6" fmla="*/ 3 w 251"/>
                <a:gd name="T7" fmla="*/ 72 h 88"/>
                <a:gd name="T8" fmla="*/ 21 w 251"/>
                <a:gd name="T9" fmla="*/ 51 h 88"/>
                <a:gd name="T10" fmla="*/ 222 w 251"/>
                <a:gd name="T11" fmla="*/ 1 h 88"/>
                <a:gd name="T12" fmla="*/ 241 w 251"/>
                <a:gd name="T13" fmla="*/ 2 h 88"/>
              </a:gdLst>
              <a:ahLst/>
              <a:cxnLst>
                <a:cxn ang="0">
                  <a:pos x="T0" y="T1"/>
                </a:cxn>
                <a:cxn ang="0">
                  <a:pos x="T2" y="T3"/>
                </a:cxn>
                <a:cxn ang="0">
                  <a:pos x="T4" y="T5"/>
                </a:cxn>
                <a:cxn ang="0">
                  <a:pos x="T6" y="T7"/>
                </a:cxn>
                <a:cxn ang="0">
                  <a:pos x="T8" y="T9"/>
                </a:cxn>
                <a:cxn ang="0">
                  <a:pos x="T10" y="T11"/>
                </a:cxn>
                <a:cxn ang="0">
                  <a:pos x="T12" y="T13"/>
                </a:cxn>
              </a:cxnLst>
              <a:rect l="0" t="0" r="r" b="b"/>
              <a:pathLst>
                <a:path w="251" h="88">
                  <a:moveTo>
                    <a:pt x="241" y="2"/>
                  </a:moveTo>
                  <a:cubicBezTo>
                    <a:pt x="251" y="23"/>
                    <a:pt x="243" y="32"/>
                    <a:pt x="228" y="36"/>
                  </a:cubicBezTo>
                  <a:cubicBezTo>
                    <a:pt x="162" y="52"/>
                    <a:pt x="97" y="69"/>
                    <a:pt x="31" y="85"/>
                  </a:cubicBezTo>
                  <a:cubicBezTo>
                    <a:pt x="19" y="87"/>
                    <a:pt x="7" y="88"/>
                    <a:pt x="3" y="72"/>
                  </a:cubicBezTo>
                  <a:cubicBezTo>
                    <a:pt x="0" y="57"/>
                    <a:pt x="11" y="53"/>
                    <a:pt x="21" y="51"/>
                  </a:cubicBezTo>
                  <a:cubicBezTo>
                    <a:pt x="88" y="34"/>
                    <a:pt x="155" y="17"/>
                    <a:pt x="222" y="1"/>
                  </a:cubicBezTo>
                  <a:cubicBezTo>
                    <a:pt x="228" y="0"/>
                    <a:pt x="234" y="2"/>
                    <a:pt x="24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3" name="Freeform 111">
              <a:extLst>
                <a:ext uri="{FF2B5EF4-FFF2-40B4-BE49-F238E27FC236}">
                  <a16:creationId xmlns="" xmlns:a16="http://schemas.microsoft.com/office/drawing/2014/main" id="{CDE48E1F-49B0-4DC1-B56A-52871089CCBF}"/>
                </a:ext>
              </a:extLst>
            </p:cNvPr>
            <p:cNvSpPr>
              <a:spLocks/>
            </p:cNvSpPr>
            <p:nvPr/>
          </p:nvSpPr>
          <p:spPr bwMode="auto">
            <a:xfrm>
              <a:off x="8029575" y="1565275"/>
              <a:ext cx="100013" cy="92075"/>
            </a:xfrm>
            <a:custGeom>
              <a:avLst/>
              <a:gdLst>
                <a:gd name="T0" fmla="*/ 228 w 244"/>
                <a:gd name="T1" fmla="*/ 0 h 111"/>
                <a:gd name="T2" fmla="*/ 224 w 244"/>
                <a:gd name="T3" fmla="*/ 37 h 111"/>
                <a:gd name="T4" fmla="*/ 29 w 244"/>
                <a:gd name="T5" fmla="*/ 107 h 111"/>
                <a:gd name="T6" fmla="*/ 14 w 244"/>
                <a:gd name="T7" fmla="*/ 109 h 111"/>
                <a:gd name="T8" fmla="*/ 2 w 244"/>
                <a:gd name="T9" fmla="*/ 95 h 111"/>
                <a:gd name="T10" fmla="*/ 5 w 244"/>
                <a:gd name="T11" fmla="*/ 81 h 111"/>
                <a:gd name="T12" fmla="*/ 19 w 244"/>
                <a:gd name="T13" fmla="*/ 74 h 111"/>
                <a:gd name="T14" fmla="*/ 228 w 244"/>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 h="111">
                  <a:moveTo>
                    <a:pt x="228" y="0"/>
                  </a:moveTo>
                  <a:cubicBezTo>
                    <a:pt x="239" y="17"/>
                    <a:pt x="244" y="30"/>
                    <a:pt x="224" y="37"/>
                  </a:cubicBezTo>
                  <a:cubicBezTo>
                    <a:pt x="159" y="61"/>
                    <a:pt x="94" y="84"/>
                    <a:pt x="29" y="107"/>
                  </a:cubicBezTo>
                  <a:cubicBezTo>
                    <a:pt x="25" y="109"/>
                    <a:pt x="18" y="111"/>
                    <a:pt x="14" y="109"/>
                  </a:cubicBezTo>
                  <a:cubicBezTo>
                    <a:pt x="9" y="106"/>
                    <a:pt x="4" y="101"/>
                    <a:pt x="2" y="95"/>
                  </a:cubicBezTo>
                  <a:cubicBezTo>
                    <a:pt x="0" y="92"/>
                    <a:pt x="2" y="85"/>
                    <a:pt x="5" y="81"/>
                  </a:cubicBezTo>
                  <a:cubicBezTo>
                    <a:pt x="8" y="78"/>
                    <a:pt x="14" y="75"/>
                    <a:pt x="19" y="74"/>
                  </a:cubicBezTo>
                  <a:cubicBezTo>
                    <a:pt x="87" y="49"/>
                    <a:pt x="156" y="25"/>
                    <a:pt x="2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4" name="Freeform 112">
              <a:extLst>
                <a:ext uri="{FF2B5EF4-FFF2-40B4-BE49-F238E27FC236}">
                  <a16:creationId xmlns="" xmlns:a16="http://schemas.microsoft.com/office/drawing/2014/main" id="{E9EA0E3A-7B55-4821-B665-867168373D15}"/>
                </a:ext>
              </a:extLst>
            </p:cNvPr>
            <p:cNvSpPr>
              <a:spLocks/>
            </p:cNvSpPr>
            <p:nvPr/>
          </p:nvSpPr>
          <p:spPr bwMode="auto">
            <a:xfrm>
              <a:off x="7735888" y="1001713"/>
              <a:ext cx="71438" cy="44450"/>
            </a:xfrm>
            <a:custGeom>
              <a:avLst/>
              <a:gdLst>
                <a:gd name="T0" fmla="*/ 172 w 172"/>
                <a:gd name="T1" fmla="*/ 45 h 54"/>
                <a:gd name="T2" fmla="*/ 157 w 172"/>
                <a:gd name="T3" fmla="*/ 53 h 54"/>
                <a:gd name="T4" fmla="*/ 0 w 172"/>
                <a:gd name="T5" fmla="*/ 16 h 54"/>
                <a:gd name="T6" fmla="*/ 16 w 172"/>
                <a:gd name="T7" fmla="*/ 0 h 54"/>
                <a:gd name="T8" fmla="*/ 171 w 172"/>
                <a:gd name="T9" fmla="*/ 33 h 54"/>
                <a:gd name="T10" fmla="*/ 172 w 172"/>
                <a:gd name="T11" fmla="*/ 45 h 54"/>
              </a:gdLst>
              <a:ahLst/>
              <a:cxnLst>
                <a:cxn ang="0">
                  <a:pos x="T0" y="T1"/>
                </a:cxn>
                <a:cxn ang="0">
                  <a:pos x="T2" y="T3"/>
                </a:cxn>
                <a:cxn ang="0">
                  <a:pos x="T4" y="T5"/>
                </a:cxn>
                <a:cxn ang="0">
                  <a:pos x="T6" y="T7"/>
                </a:cxn>
                <a:cxn ang="0">
                  <a:pos x="T8" y="T9"/>
                </a:cxn>
                <a:cxn ang="0">
                  <a:pos x="T10" y="T11"/>
                </a:cxn>
              </a:cxnLst>
              <a:rect l="0" t="0" r="r" b="b"/>
              <a:pathLst>
                <a:path w="172" h="54">
                  <a:moveTo>
                    <a:pt x="172" y="45"/>
                  </a:moveTo>
                  <a:cubicBezTo>
                    <a:pt x="167" y="48"/>
                    <a:pt x="161" y="54"/>
                    <a:pt x="157" y="53"/>
                  </a:cubicBezTo>
                  <a:cubicBezTo>
                    <a:pt x="105" y="45"/>
                    <a:pt x="54" y="35"/>
                    <a:pt x="0" y="16"/>
                  </a:cubicBezTo>
                  <a:cubicBezTo>
                    <a:pt x="8" y="8"/>
                    <a:pt x="12" y="0"/>
                    <a:pt x="16" y="0"/>
                  </a:cubicBezTo>
                  <a:cubicBezTo>
                    <a:pt x="69" y="3"/>
                    <a:pt x="120" y="19"/>
                    <a:pt x="171" y="33"/>
                  </a:cubicBezTo>
                  <a:cubicBezTo>
                    <a:pt x="172" y="37"/>
                    <a:pt x="172" y="41"/>
                    <a:pt x="17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5" name="Freeform 113">
              <a:extLst>
                <a:ext uri="{FF2B5EF4-FFF2-40B4-BE49-F238E27FC236}">
                  <a16:creationId xmlns="" xmlns:a16="http://schemas.microsoft.com/office/drawing/2014/main" id="{2E4423BD-43C3-408C-A3A3-E7C39526869A}"/>
                </a:ext>
              </a:extLst>
            </p:cNvPr>
            <p:cNvSpPr>
              <a:spLocks/>
            </p:cNvSpPr>
            <p:nvPr/>
          </p:nvSpPr>
          <p:spPr bwMode="auto">
            <a:xfrm>
              <a:off x="7480300" y="890588"/>
              <a:ext cx="71438" cy="44450"/>
            </a:xfrm>
            <a:custGeom>
              <a:avLst/>
              <a:gdLst>
                <a:gd name="T0" fmla="*/ 171 w 171"/>
                <a:gd name="T1" fmla="*/ 35 h 54"/>
                <a:gd name="T2" fmla="*/ 150 w 171"/>
                <a:gd name="T3" fmla="*/ 53 h 54"/>
                <a:gd name="T4" fmla="*/ 9 w 171"/>
                <a:gd name="T5" fmla="*/ 25 h 54"/>
                <a:gd name="T6" fmla="*/ 1 w 171"/>
                <a:gd name="T7" fmla="*/ 10 h 54"/>
                <a:gd name="T8" fmla="*/ 14 w 171"/>
                <a:gd name="T9" fmla="*/ 0 h 54"/>
                <a:gd name="T10" fmla="*/ 171 w 171"/>
                <a:gd name="T11" fmla="*/ 35 h 54"/>
              </a:gdLst>
              <a:ahLst/>
              <a:cxnLst>
                <a:cxn ang="0">
                  <a:pos x="T0" y="T1"/>
                </a:cxn>
                <a:cxn ang="0">
                  <a:pos x="T2" y="T3"/>
                </a:cxn>
                <a:cxn ang="0">
                  <a:pos x="T4" y="T5"/>
                </a:cxn>
                <a:cxn ang="0">
                  <a:pos x="T6" y="T7"/>
                </a:cxn>
                <a:cxn ang="0">
                  <a:pos x="T8" y="T9"/>
                </a:cxn>
                <a:cxn ang="0">
                  <a:pos x="T10" y="T11"/>
                </a:cxn>
              </a:cxnLst>
              <a:rect l="0" t="0" r="r" b="b"/>
              <a:pathLst>
                <a:path w="171" h="54">
                  <a:moveTo>
                    <a:pt x="171" y="35"/>
                  </a:moveTo>
                  <a:cubicBezTo>
                    <a:pt x="160" y="45"/>
                    <a:pt x="154" y="54"/>
                    <a:pt x="150" y="53"/>
                  </a:cubicBezTo>
                  <a:cubicBezTo>
                    <a:pt x="103" y="45"/>
                    <a:pt x="56" y="35"/>
                    <a:pt x="9" y="25"/>
                  </a:cubicBezTo>
                  <a:cubicBezTo>
                    <a:pt x="5" y="24"/>
                    <a:pt x="0" y="15"/>
                    <a:pt x="1" y="10"/>
                  </a:cubicBezTo>
                  <a:cubicBezTo>
                    <a:pt x="1" y="6"/>
                    <a:pt x="10" y="0"/>
                    <a:pt x="14" y="0"/>
                  </a:cubicBezTo>
                  <a:cubicBezTo>
                    <a:pt x="64" y="10"/>
                    <a:pt x="115" y="17"/>
                    <a:pt x="17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6" name="Freeform 114">
              <a:extLst>
                <a:ext uri="{FF2B5EF4-FFF2-40B4-BE49-F238E27FC236}">
                  <a16:creationId xmlns="" xmlns:a16="http://schemas.microsoft.com/office/drawing/2014/main" id="{6D125CAA-8086-4607-8EC4-E691CBEB2C99}"/>
                </a:ext>
              </a:extLst>
            </p:cNvPr>
            <p:cNvSpPr>
              <a:spLocks/>
            </p:cNvSpPr>
            <p:nvPr/>
          </p:nvSpPr>
          <p:spPr bwMode="auto">
            <a:xfrm>
              <a:off x="7610475" y="942975"/>
              <a:ext cx="68263" cy="46038"/>
            </a:xfrm>
            <a:custGeom>
              <a:avLst/>
              <a:gdLst>
                <a:gd name="T0" fmla="*/ 167 w 167"/>
                <a:gd name="T1" fmla="*/ 46 h 56"/>
                <a:gd name="T2" fmla="*/ 149 w 167"/>
                <a:gd name="T3" fmla="*/ 55 h 56"/>
                <a:gd name="T4" fmla="*/ 10 w 167"/>
                <a:gd name="T5" fmla="*/ 25 h 56"/>
                <a:gd name="T6" fmla="*/ 0 w 167"/>
                <a:gd name="T7" fmla="*/ 11 h 56"/>
                <a:gd name="T8" fmla="*/ 14 w 167"/>
                <a:gd name="T9" fmla="*/ 1 h 56"/>
                <a:gd name="T10" fmla="*/ 153 w 167"/>
                <a:gd name="T11" fmla="*/ 31 h 56"/>
                <a:gd name="T12" fmla="*/ 167 w 167"/>
                <a:gd name="T13" fmla="*/ 46 h 56"/>
              </a:gdLst>
              <a:ahLst/>
              <a:cxnLst>
                <a:cxn ang="0">
                  <a:pos x="T0" y="T1"/>
                </a:cxn>
                <a:cxn ang="0">
                  <a:pos x="T2" y="T3"/>
                </a:cxn>
                <a:cxn ang="0">
                  <a:pos x="T4" y="T5"/>
                </a:cxn>
                <a:cxn ang="0">
                  <a:pos x="T6" y="T7"/>
                </a:cxn>
                <a:cxn ang="0">
                  <a:pos x="T8" y="T9"/>
                </a:cxn>
                <a:cxn ang="0">
                  <a:pos x="T10" y="T11"/>
                </a:cxn>
                <a:cxn ang="0">
                  <a:pos x="T12" y="T13"/>
                </a:cxn>
              </a:cxnLst>
              <a:rect l="0" t="0" r="r" b="b"/>
              <a:pathLst>
                <a:path w="167" h="56">
                  <a:moveTo>
                    <a:pt x="167" y="46"/>
                  </a:moveTo>
                  <a:cubicBezTo>
                    <a:pt x="159" y="50"/>
                    <a:pt x="153" y="56"/>
                    <a:pt x="149" y="55"/>
                  </a:cubicBezTo>
                  <a:cubicBezTo>
                    <a:pt x="102" y="46"/>
                    <a:pt x="56" y="36"/>
                    <a:pt x="10" y="25"/>
                  </a:cubicBezTo>
                  <a:cubicBezTo>
                    <a:pt x="5" y="24"/>
                    <a:pt x="0" y="15"/>
                    <a:pt x="0" y="11"/>
                  </a:cubicBezTo>
                  <a:cubicBezTo>
                    <a:pt x="1" y="7"/>
                    <a:pt x="10" y="0"/>
                    <a:pt x="14" y="1"/>
                  </a:cubicBezTo>
                  <a:cubicBezTo>
                    <a:pt x="61" y="10"/>
                    <a:pt x="107" y="20"/>
                    <a:pt x="153" y="31"/>
                  </a:cubicBezTo>
                  <a:cubicBezTo>
                    <a:pt x="158" y="32"/>
                    <a:pt x="161" y="39"/>
                    <a:pt x="16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7" name="Freeform 115">
              <a:extLst>
                <a:ext uri="{FF2B5EF4-FFF2-40B4-BE49-F238E27FC236}">
                  <a16:creationId xmlns="" xmlns:a16="http://schemas.microsoft.com/office/drawing/2014/main" id="{128DDF03-060F-4DF4-AFA9-8067F61E9216}"/>
                </a:ext>
              </a:extLst>
            </p:cNvPr>
            <p:cNvSpPr>
              <a:spLocks/>
            </p:cNvSpPr>
            <p:nvPr/>
          </p:nvSpPr>
          <p:spPr bwMode="auto">
            <a:xfrm>
              <a:off x="7351713" y="835025"/>
              <a:ext cx="71438" cy="46038"/>
            </a:xfrm>
            <a:custGeom>
              <a:avLst/>
              <a:gdLst>
                <a:gd name="T0" fmla="*/ 8 w 175"/>
                <a:gd name="T1" fmla="*/ 0 h 57"/>
                <a:gd name="T2" fmla="*/ 175 w 175"/>
                <a:gd name="T3" fmla="*/ 41 h 57"/>
                <a:gd name="T4" fmla="*/ 151 w 175"/>
                <a:gd name="T5" fmla="*/ 56 h 57"/>
                <a:gd name="T6" fmla="*/ 14 w 175"/>
                <a:gd name="T7" fmla="*/ 27 h 57"/>
                <a:gd name="T8" fmla="*/ 0 w 175"/>
                <a:gd name="T9" fmla="*/ 10 h 57"/>
                <a:gd name="T10" fmla="*/ 8 w 175"/>
                <a:gd name="T11" fmla="*/ 0 h 57"/>
              </a:gdLst>
              <a:ahLst/>
              <a:cxnLst>
                <a:cxn ang="0">
                  <a:pos x="T0" y="T1"/>
                </a:cxn>
                <a:cxn ang="0">
                  <a:pos x="T2" y="T3"/>
                </a:cxn>
                <a:cxn ang="0">
                  <a:pos x="T4" y="T5"/>
                </a:cxn>
                <a:cxn ang="0">
                  <a:pos x="T6" y="T7"/>
                </a:cxn>
                <a:cxn ang="0">
                  <a:pos x="T8" y="T9"/>
                </a:cxn>
                <a:cxn ang="0">
                  <a:pos x="T10" y="T11"/>
                </a:cxn>
              </a:cxnLst>
              <a:rect l="0" t="0" r="r" b="b"/>
              <a:pathLst>
                <a:path w="175" h="57">
                  <a:moveTo>
                    <a:pt x="8" y="0"/>
                  </a:moveTo>
                  <a:cubicBezTo>
                    <a:pt x="61" y="10"/>
                    <a:pt x="115" y="19"/>
                    <a:pt x="175" y="41"/>
                  </a:cubicBezTo>
                  <a:cubicBezTo>
                    <a:pt x="162" y="50"/>
                    <a:pt x="155" y="57"/>
                    <a:pt x="151" y="56"/>
                  </a:cubicBezTo>
                  <a:cubicBezTo>
                    <a:pt x="105" y="47"/>
                    <a:pt x="60" y="38"/>
                    <a:pt x="14" y="27"/>
                  </a:cubicBezTo>
                  <a:cubicBezTo>
                    <a:pt x="8" y="25"/>
                    <a:pt x="5" y="16"/>
                    <a:pt x="0" y="10"/>
                  </a:cubicBezTo>
                  <a:cubicBezTo>
                    <a:pt x="3" y="7"/>
                    <a:pt x="5" y="3"/>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8" name="Freeform 116">
              <a:extLst>
                <a:ext uri="{FF2B5EF4-FFF2-40B4-BE49-F238E27FC236}">
                  <a16:creationId xmlns="" xmlns:a16="http://schemas.microsoft.com/office/drawing/2014/main" id="{90F20F5F-5F30-40DF-8B12-510DA71CE3AD}"/>
                </a:ext>
              </a:extLst>
            </p:cNvPr>
            <p:cNvSpPr>
              <a:spLocks/>
            </p:cNvSpPr>
            <p:nvPr/>
          </p:nvSpPr>
          <p:spPr bwMode="auto">
            <a:xfrm>
              <a:off x="7226300" y="760413"/>
              <a:ext cx="65088" cy="60325"/>
            </a:xfrm>
            <a:custGeom>
              <a:avLst/>
              <a:gdLst>
                <a:gd name="T0" fmla="*/ 160 w 160"/>
                <a:gd name="T1" fmla="*/ 56 h 74"/>
                <a:gd name="T2" fmla="*/ 135 w 160"/>
                <a:gd name="T3" fmla="*/ 70 h 74"/>
                <a:gd name="T4" fmla="*/ 15 w 160"/>
                <a:gd name="T5" fmla="*/ 28 h 74"/>
                <a:gd name="T6" fmla="*/ 8 w 160"/>
                <a:gd name="T7" fmla="*/ 25 h 74"/>
                <a:gd name="T8" fmla="*/ 0 w 160"/>
                <a:gd name="T9" fmla="*/ 9 h 74"/>
                <a:gd name="T10" fmla="*/ 19 w 160"/>
                <a:gd name="T11" fmla="*/ 2 h 74"/>
                <a:gd name="T12" fmla="*/ 74 w 160"/>
                <a:gd name="T13" fmla="*/ 22 h 74"/>
                <a:gd name="T14" fmla="*/ 138 w 160"/>
                <a:gd name="T15" fmla="*/ 43 h 74"/>
                <a:gd name="T16" fmla="*/ 160 w 160"/>
                <a:gd name="T1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74">
                  <a:moveTo>
                    <a:pt x="160" y="56"/>
                  </a:moveTo>
                  <a:cubicBezTo>
                    <a:pt x="156" y="74"/>
                    <a:pt x="145" y="74"/>
                    <a:pt x="135" y="70"/>
                  </a:cubicBezTo>
                  <a:cubicBezTo>
                    <a:pt x="95" y="57"/>
                    <a:pt x="55" y="43"/>
                    <a:pt x="15" y="28"/>
                  </a:cubicBezTo>
                  <a:cubicBezTo>
                    <a:pt x="13" y="28"/>
                    <a:pt x="9" y="27"/>
                    <a:pt x="8" y="25"/>
                  </a:cubicBezTo>
                  <a:cubicBezTo>
                    <a:pt x="5" y="20"/>
                    <a:pt x="2" y="14"/>
                    <a:pt x="0" y="9"/>
                  </a:cubicBezTo>
                  <a:cubicBezTo>
                    <a:pt x="6" y="6"/>
                    <a:pt x="13" y="0"/>
                    <a:pt x="19" y="2"/>
                  </a:cubicBezTo>
                  <a:cubicBezTo>
                    <a:pt x="38" y="7"/>
                    <a:pt x="56" y="16"/>
                    <a:pt x="74" y="22"/>
                  </a:cubicBezTo>
                  <a:cubicBezTo>
                    <a:pt x="96" y="30"/>
                    <a:pt x="117" y="36"/>
                    <a:pt x="138" y="43"/>
                  </a:cubicBezTo>
                  <a:cubicBezTo>
                    <a:pt x="146" y="46"/>
                    <a:pt x="153" y="52"/>
                    <a:pt x="16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9" name="Freeform 117">
              <a:extLst>
                <a:ext uri="{FF2B5EF4-FFF2-40B4-BE49-F238E27FC236}">
                  <a16:creationId xmlns="" xmlns:a16="http://schemas.microsoft.com/office/drawing/2014/main" id="{3698BF77-C4B8-4CA1-BBD2-7066B52F4A98}"/>
                </a:ext>
              </a:extLst>
            </p:cNvPr>
            <p:cNvSpPr>
              <a:spLocks/>
            </p:cNvSpPr>
            <p:nvPr/>
          </p:nvSpPr>
          <p:spPr bwMode="auto">
            <a:xfrm>
              <a:off x="8166100" y="1408113"/>
              <a:ext cx="42863" cy="109538"/>
            </a:xfrm>
            <a:custGeom>
              <a:avLst/>
              <a:gdLst>
                <a:gd name="T0" fmla="*/ 0 w 103"/>
                <a:gd name="T1" fmla="*/ 133 h 133"/>
                <a:gd name="T2" fmla="*/ 13 w 103"/>
                <a:gd name="T3" fmla="*/ 109 h 133"/>
                <a:gd name="T4" fmla="*/ 78 w 103"/>
                <a:gd name="T5" fmla="*/ 11 h 133"/>
                <a:gd name="T6" fmla="*/ 95 w 103"/>
                <a:gd name="T7" fmla="*/ 0 h 133"/>
                <a:gd name="T8" fmla="*/ 103 w 103"/>
                <a:gd name="T9" fmla="*/ 20 h 133"/>
                <a:gd name="T10" fmla="*/ 0 w 103"/>
                <a:gd name="T11" fmla="*/ 133 h 133"/>
              </a:gdLst>
              <a:ahLst/>
              <a:cxnLst>
                <a:cxn ang="0">
                  <a:pos x="T0" y="T1"/>
                </a:cxn>
                <a:cxn ang="0">
                  <a:pos x="T2" y="T3"/>
                </a:cxn>
                <a:cxn ang="0">
                  <a:pos x="T4" y="T5"/>
                </a:cxn>
                <a:cxn ang="0">
                  <a:pos x="T6" y="T7"/>
                </a:cxn>
                <a:cxn ang="0">
                  <a:pos x="T8" y="T9"/>
                </a:cxn>
                <a:cxn ang="0">
                  <a:pos x="T10" y="T11"/>
                </a:cxn>
              </a:cxnLst>
              <a:rect l="0" t="0" r="r" b="b"/>
              <a:pathLst>
                <a:path w="103" h="133">
                  <a:moveTo>
                    <a:pt x="0" y="133"/>
                  </a:moveTo>
                  <a:cubicBezTo>
                    <a:pt x="5" y="125"/>
                    <a:pt x="7" y="115"/>
                    <a:pt x="13" y="109"/>
                  </a:cubicBezTo>
                  <a:cubicBezTo>
                    <a:pt x="42" y="81"/>
                    <a:pt x="68" y="52"/>
                    <a:pt x="78" y="11"/>
                  </a:cubicBezTo>
                  <a:cubicBezTo>
                    <a:pt x="79" y="6"/>
                    <a:pt x="89" y="3"/>
                    <a:pt x="95" y="0"/>
                  </a:cubicBezTo>
                  <a:cubicBezTo>
                    <a:pt x="98" y="6"/>
                    <a:pt x="103" y="13"/>
                    <a:pt x="103" y="20"/>
                  </a:cubicBezTo>
                  <a:cubicBezTo>
                    <a:pt x="100" y="60"/>
                    <a:pt x="49" y="123"/>
                    <a:pt x="0"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40" name="Freeform 118">
              <a:extLst>
                <a:ext uri="{FF2B5EF4-FFF2-40B4-BE49-F238E27FC236}">
                  <a16:creationId xmlns="" xmlns:a16="http://schemas.microsoft.com/office/drawing/2014/main" id="{0B218B50-31E9-40C4-B27D-48B7BC23C9F2}"/>
                </a:ext>
              </a:extLst>
            </p:cNvPr>
            <p:cNvSpPr>
              <a:spLocks/>
            </p:cNvSpPr>
            <p:nvPr/>
          </p:nvSpPr>
          <p:spPr bwMode="auto">
            <a:xfrm>
              <a:off x="7864475" y="1058863"/>
              <a:ext cx="68263" cy="50800"/>
            </a:xfrm>
            <a:custGeom>
              <a:avLst/>
              <a:gdLst>
                <a:gd name="T0" fmla="*/ 0 w 168"/>
                <a:gd name="T1" fmla="*/ 8 h 61"/>
                <a:gd name="T2" fmla="*/ 30 w 168"/>
                <a:gd name="T3" fmla="*/ 2 h 61"/>
                <a:gd name="T4" fmla="*/ 152 w 168"/>
                <a:gd name="T5" fmla="*/ 34 h 61"/>
                <a:gd name="T6" fmla="*/ 168 w 168"/>
                <a:gd name="T7" fmla="*/ 53 h 61"/>
                <a:gd name="T8" fmla="*/ 148 w 168"/>
                <a:gd name="T9" fmla="*/ 60 h 61"/>
                <a:gd name="T10" fmla="*/ 14 w 168"/>
                <a:gd name="T11" fmla="*/ 24 h 61"/>
                <a:gd name="T12" fmla="*/ 0 w 168"/>
                <a:gd name="T13" fmla="*/ 8 h 61"/>
              </a:gdLst>
              <a:ahLst/>
              <a:cxnLst>
                <a:cxn ang="0">
                  <a:pos x="T0" y="T1"/>
                </a:cxn>
                <a:cxn ang="0">
                  <a:pos x="T2" y="T3"/>
                </a:cxn>
                <a:cxn ang="0">
                  <a:pos x="T4" y="T5"/>
                </a:cxn>
                <a:cxn ang="0">
                  <a:pos x="T6" y="T7"/>
                </a:cxn>
                <a:cxn ang="0">
                  <a:pos x="T8" y="T9"/>
                </a:cxn>
                <a:cxn ang="0">
                  <a:pos x="T10" y="T11"/>
                </a:cxn>
                <a:cxn ang="0">
                  <a:pos x="T12" y="T13"/>
                </a:cxn>
              </a:cxnLst>
              <a:rect l="0" t="0" r="r" b="b"/>
              <a:pathLst>
                <a:path w="168" h="61">
                  <a:moveTo>
                    <a:pt x="0" y="8"/>
                  </a:moveTo>
                  <a:cubicBezTo>
                    <a:pt x="14" y="5"/>
                    <a:pt x="23" y="0"/>
                    <a:pt x="30" y="2"/>
                  </a:cubicBezTo>
                  <a:cubicBezTo>
                    <a:pt x="71" y="12"/>
                    <a:pt x="112" y="22"/>
                    <a:pt x="152" y="34"/>
                  </a:cubicBezTo>
                  <a:cubicBezTo>
                    <a:pt x="159" y="36"/>
                    <a:pt x="163" y="46"/>
                    <a:pt x="168" y="53"/>
                  </a:cubicBezTo>
                  <a:cubicBezTo>
                    <a:pt x="161" y="55"/>
                    <a:pt x="154" y="61"/>
                    <a:pt x="148" y="60"/>
                  </a:cubicBezTo>
                  <a:cubicBezTo>
                    <a:pt x="103" y="49"/>
                    <a:pt x="59" y="36"/>
                    <a:pt x="14" y="24"/>
                  </a:cubicBezTo>
                  <a:cubicBezTo>
                    <a:pt x="11" y="23"/>
                    <a:pt x="9" y="18"/>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41" name="Freeform 119">
              <a:extLst>
                <a:ext uri="{FF2B5EF4-FFF2-40B4-BE49-F238E27FC236}">
                  <a16:creationId xmlns="" xmlns:a16="http://schemas.microsoft.com/office/drawing/2014/main" id="{00BE6978-6634-4546-8E13-5CB53A7A5269}"/>
                </a:ext>
              </a:extLst>
            </p:cNvPr>
            <p:cNvSpPr>
              <a:spLocks/>
            </p:cNvSpPr>
            <p:nvPr/>
          </p:nvSpPr>
          <p:spPr bwMode="auto">
            <a:xfrm>
              <a:off x="7993063" y="1130300"/>
              <a:ext cx="66675" cy="58738"/>
            </a:xfrm>
            <a:custGeom>
              <a:avLst/>
              <a:gdLst>
                <a:gd name="T0" fmla="*/ 5 w 161"/>
                <a:gd name="T1" fmla="*/ 0 h 72"/>
                <a:gd name="T2" fmla="*/ 161 w 161"/>
                <a:gd name="T3" fmla="*/ 51 h 72"/>
                <a:gd name="T4" fmla="*/ 139 w 161"/>
                <a:gd name="T5" fmla="*/ 69 h 72"/>
                <a:gd name="T6" fmla="*/ 15 w 161"/>
                <a:gd name="T7" fmla="*/ 26 h 72"/>
                <a:gd name="T8" fmla="*/ 0 w 161"/>
                <a:gd name="T9" fmla="*/ 9 h 72"/>
                <a:gd name="T10" fmla="*/ 5 w 161"/>
                <a:gd name="T11" fmla="*/ 0 h 72"/>
              </a:gdLst>
              <a:ahLst/>
              <a:cxnLst>
                <a:cxn ang="0">
                  <a:pos x="T0" y="T1"/>
                </a:cxn>
                <a:cxn ang="0">
                  <a:pos x="T2" y="T3"/>
                </a:cxn>
                <a:cxn ang="0">
                  <a:pos x="T4" y="T5"/>
                </a:cxn>
                <a:cxn ang="0">
                  <a:pos x="T6" y="T7"/>
                </a:cxn>
                <a:cxn ang="0">
                  <a:pos x="T8" y="T9"/>
                </a:cxn>
                <a:cxn ang="0">
                  <a:pos x="T10" y="T11"/>
                </a:cxn>
              </a:cxnLst>
              <a:rect l="0" t="0" r="r" b="b"/>
              <a:pathLst>
                <a:path w="161" h="72">
                  <a:moveTo>
                    <a:pt x="5" y="0"/>
                  </a:moveTo>
                  <a:cubicBezTo>
                    <a:pt x="60" y="9"/>
                    <a:pt x="111" y="29"/>
                    <a:pt x="161" y="51"/>
                  </a:cubicBezTo>
                  <a:cubicBezTo>
                    <a:pt x="161" y="71"/>
                    <a:pt x="150" y="72"/>
                    <a:pt x="139" y="69"/>
                  </a:cubicBezTo>
                  <a:cubicBezTo>
                    <a:pt x="98" y="55"/>
                    <a:pt x="56" y="41"/>
                    <a:pt x="15" y="26"/>
                  </a:cubicBezTo>
                  <a:cubicBezTo>
                    <a:pt x="9" y="24"/>
                    <a:pt x="5" y="15"/>
                    <a:pt x="0" y="9"/>
                  </a:cubicBezTo>
                  <a:cubicBezTo>
                    <a:pt x="2" y="6"/>
                    <a:pt x="3" y="3"/>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42" name="Freeform 120">
              <a:extLst>
                <a:ext uri="{FF2B5EF4-FFF2-40B4-BE49-F238E27FC236}">
                  <a16:creationId xmlns="" xmlns:a16="http://schemas.microsoft.com/office/drawing/2014/main" id="{71271E2D-BF88-4402-8DC8-8DA21DB7A518}"/>
                </a:ext>
              </a:extLst>
            </p:cNvPr>
            <p:cNvSpPr>
              <a:spLocks/>
            </p:cNvSpPr>
            <p:nvPr/>
          </p:nvSpPr>
          <p:spPr bwMode="auto">
            <a:xfrm>
              <a:off x="8112125" y="1225550"/>
              <a:ext cx="63500" cy="79375"/>
            </a:xfrm>
            <a:custGeom>
              <a:avLst/>
              <a:gdLst>
                <a:gd name="T0" fmla="*/ 0 w 153"/>
                <a:gd name="T1" fmla="*/ 12 h 97"/>
                <a:gd name="T2" fmla="*/ 28 w 153"/>
                <a:gd name="T3" fmla="*/ 2 h 97"/>
                <a:gd name="T4" fmla="*/ 149 w 153"/>
                <a:gd name="T5" fmla="*/ 75 h 97"/>
                <a:gd name="T6" fmla="*/ 153 w 153"/>
                <a:gd name="T7" fmla="*/ 95 h 97"/>
                <a:gd name="T8" fmla="*/ 135 w 153"/>
                <a:gd name="T9" fmla="*/ 96 h 97"/>
                <a:gd name="T10" fmla="*/ 125 w 153"/>
                <a:gd name="T11" fmla="*/ 90 h 97"/>
                <a:gd name="T12" fmla="*/ 0 w 153"/>
                <a:gd name="T13" fmla="*/ 12 h 97"/>
              </a:gdLst>
              <a:ahLst/>
              <a:cxnLst>
                <a:cxn ang="0">
                  <a:pos x="T0" y="T1"/>
                </a:cxn>
                <a:cxn ang="0">
                  <a:pos x="T2" y="T3"/>
                </a:cxn>
                <a:cxn ang="0">
                  <a:pos x="T4" y="T5"/>
                </a:cxn>
                <a:cxn ang="0">
                  <a:pos x="T6" y="T7"/>
                </a:cxn>
                <a:cxn ang="0">
                  <a:pos x="T8" y="T9"/>
                </a:cxn>
                <a:cxn ang="0">
                  <a:pos x="T10" y="T11"/>
                </a:cxn>
                <a:cxn ang="0">
                  <a:pos x="T12" y="T13"/>
                </a:cxn>
              </a:cxnLst>
              <a:rect l="0" t="0" r="r" b="b"/>
              <a:pathLst>
                <a:path w="153" h="97">
                  <a:moveTo>
                    <a:pt x="0" y="12"/>
                  </a:moveTo>
                  <a:cubicBezTo>
                    <a:pt x="15" y="6"/>
                    <a:pt x="24" y="0"/>
                    <a:pt x="28" y="2"/>
                  </a:cubicBezTo>
                  <a:cubicBezTo>
                    <a:pt x="69" y="25"/>
                    <a:pt x="109" y="50"/>
                    <a:pt x="149" y="75"/>
                  </a:cubicBezTo>
                  <a:cubicBezTo>
                    <a:pt x="153" y="78"/>
                    <a:pt x="152" y="88"/>
                    <a:pt x="153" y="95"/>
                  </a:cubicBezTo>
                  <a:cubicBezTo>
                    <a:pt x="147" y="96"/>
                    <a:pt x="141" y="97"/>
                    <a:pt x="135" y="96"/>
                  </a:cubicBezTo>
                  <a:cubicBezTo>
                    <a:pt x="132" y="96"/>
                    <a:pt x="129" y="92"/>
                    <a:pt x="125" y="90"/>
                  </a:cubicBezTo>
                  <a:cubicBezTo>
                    <a:pt x="87" y="66"/>
                    <a:pt x="48" y="41"/>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43" name="Freeform 121">
              <a:extLst>
                <a:ext uri="{FF2B5EF4-FFF2-40B4-BE49-F238E27FC236}">
                  <a16:creationId xmlns="" xmlns:a16="http://schemas.microsoft.com/office/drawing/2014/main" id="{A6BE3D59-AC66-43BA-A734-4C8D557399F3}"/>
                </a:ext>
              </a:extLst>
            </p:cNvPr>
            <p:cNvSpPr>
              <a:spLocks/>
            </p:cNvSpPr>
            <p:nvPr/>
          </p:nvSpPr>
          <p:spPr bwMode="auto">
            <a:xfrm>
              <a:off x="7593013" y="354013"/>
              <a:ext cx="38100" cy="28575"/>
            </a:xfrm>
            <a:custGeom>
              <a:avLst/>
              <a:gdLst>
                <a:gd name="T0" fmla="*/ 0 w 94"/>
                <a:gd name="T1" fmla="*/ 17 h 35"/>
                <a:gd name="T2" fmla="*/ 87 w 94"/>
                <a:gd name="T3" fmla="*/ 4 h 35"/>
                <a:gd name="T4" fmla="*/ 94 w 94"/>
                <a:gd name="T5" fmla="*/ 18 h 35"/>
                <a:gd name="T6" fmla="*/ 16 w 94"/>
                <a:gd name="T7" fmla="*/ 34 h 35"/>
                <a:gd name="T8" fmla="*/ 0 w 94"/>
                <a:gd name="T9" fmla="*/ 17 h 35"/>
              </a:gdLst>
              <a:ahLst/>
              <a:cxnLst>
                <a:cxn ang="0">
                  <a:pos x="T0" y="T1"/>
                </a:cxn>
                <a:cxn ang="0">
                  <a:pos x="T2" y="T3"/>
                </a:cxn>
                <a:cxn ang="0">
                  <a:pos x="T4" y="T5"/>
                </a:cxn>
                <a:cxn ang="0">
                  <a:pos x="T6" y="T7"/>
                </a:cxn>
                <a:cxn ang="0">
                  <a:pos x="T8" y="T9"/>
                </a:cxn>
              </a:cxnLst>
              <a:rect l="0" t="0" r="r" b="b"/>
              <a:pathLst>
                <a:path w="94" h="35">
                  <a:moveTo>
                    <a:pt x="0" y="17"/>
                  </a:moveTo>
                  <a:cubicBezTo>
                    <a:pt x="33" y="4"/>
                    <a:pt x="60" y="0"/>
                    <a:pt x="87" y="4"/>
                  </a:cubicBezTo>
                  <a:cubicBezTo>
                    <a:pt x="90" y="5"/>
                    <a:pt x="91" y="13"/>
                    <a:pt x="94" y="18"/>
                  </a:cubicBezTo>
                  <a:cubicBezTo>
                    <a:pt x="69" y="35"/>
                    <a:pt x="42" y="33"/>
                    <a:pt x="16" y="34"/>
                  </a:cubicBezTo>
                  <a:cubicBezTo>
                    <a:pt x="13" y="35"/>
                    <a:pt x="8" y="27"/>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44" name="Freeform 122">
              <a:extLst>
                <a:ext uri="{FF2B5EF4-FFF2-40B4-BE49-F238E27FC236}">
                  <a16:creationId xmlns="" xmlns:a16="http://schemas.microsoft.com/office/drawing/2014/main" id="{F016317D-CA6A-4780-A1BC-3A99A663BFCB}"/>
                </a:ext>
              </a:extLst>
            </p:cNvPr>
            <p:cNvSpPr>
              <a:spLocks/>
            </p:cNvSpPr>
            <p:nvPr/>
          </p:nvSpPr>
          <p:spPr bwMode="auto">
            <a:xfrm>
              <a:off x="7985125" y="242888"/>
              <a:ext cx="38100" cy="31750"/>
            </a:xfrm>
            <a:custGeom>
              <a:avLst/>
              <a:gdLst>
                <a:gd name="T0" fmla="*/ 85 w 92"/>
                <a:gd name="T1" fmla="*/ 0 h 39"/>
                <a:gd name="T2" fmla="*/ 61 w 92"/>
                <a:gd name="T3" fmla="*/ 31 h 39"/>
                <a:gd name="T4" fmla="*/ 0 w 92"/>
                <a:gd name="T5" fmla="*/ 13 h 39"/>
                <a:gd name="T6" fmla="*/ 85 w 92"/>
                <a:gd name="T7" fmla="*/ 0 h 39"/>
              </a:gdLst>
              <a:ahLst/>
              <a:cxnLst>
                <a:cxn ang="0">
                  <a:pos x="T0" y="T1"/>
                </a:cxn>
                <a:cxn ang="0">
                  <a:pos x="T2" y="T3"/>
                </a:cxn>
                <a:cxn ang="0">
                  <a:pos x="T4" y="T5"/>
                </a:cxn>
                <a:cxn ang="0">
                  <a:pos x="T6" y="T7"/>
                </a:cxn>
              </a:cxnLst>
              <a:rect l="0" t="0" r="r" b="b"/>
              <a:pathLst>
                <a:path w="92" h="39">
                  <a:moveTo>
                    <a:pt x="85" y="0"/>
                  </a:moveTo>
                  <a:cubicBezTo>
                    <a:pt x="92" y="29"/>
                    <a:pt x="75" y="29"/>
                    <a:pt x="61" y="31"/>
                  </a:cubicBezTo>
                  <a:cubicBezTo>
                    <a:pt x="13" y="39"/>
                    <a:pt x="13" y="39"/>
                    <a:pt x="0" y="13"/>
                  </a:cubicBezTo>
                  <a:cubicBezTo>
                    <a:pt x="29" y="9"/>
                    <a:pt x="55" y="5"/>
                    <a:pt x="8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45" name="Freeform 123">
              <a:extLst>
                <a:ext uri="{FF2B5EF4-FFF2-40B4-BE49-F238E27FC236}">
                  <a16:creationId xmlns="" xmlns:a16="http://schemas.microsoft.com/office/drawing/2014/main" id="{4A7B8A27-88BB-41DF-88F4-3E7E349C584D}"/>
                </a:ext>
              </a:extLst>
            </p:cNvPr>
            <p:cNvSpPr>
              <a:spLocks/>
            </p:cNvSpPr>
            <p:nvPr/>
          </p:nvSpPr>
          <p:spPr bwMode="auto">
            <a:xfrm>
              <a:off x="7529513" y="376238"/>
              <a:ext cx="36513" cy="26988"/>
            </a:xfrm>
            <a:custGeom>
              <a:avLst/>
              <a:gdLst>
                <a:gd name="T0" fmla="*/ 0 w 90"/>
                <a:gd name="T1" fmla="*/ 13 h 34"/>
                <a:gd name="T2" fmla="*/ 77 w 90"/>
                <a:gd name="T3" fmla="*/ 1 h 34"/>
                <a:gd name="T4" fmla="*/ 89 w 90"/>
                <a:gd name="T5" fmla="*/ 9 h 34"/>
                <a:gd name="T6" fmla="*/ 84 w 90"/>
                <a:gd name="T7" fmla="*/ 22 h 34"/>
                <a:gd name="T8" fmla="*/ 11 w 90"/>
                <a:gd name="T9" fmla="*/ 34 h 34"/>
                <a:gd name="T10" fmla="*/ 0 w 90"/>
                <a:gd name="T11" fmla="*/ 13 h 34"/>
              </a:gdLst>
              <a:ahLst/>
              <a:cxnLst>
                <a:cxn ang="0">
                  <a:pos x="T0" y="T1"/>
                </a:cxn>
                <a:cxn ang="0">
                  <a:pos x="T2" y="T3"/>
                </a:cxn>
                <a:cxn ang="0">
                  <a:pos x="T4" y="T5"/>
                </a:cxn>
                <a:cxn ang="0">
                  <a:pos x="T6" y="T7"/>
                </a:cxn>
                <a:cxn ang="0">
                  <a:pos x="T8" y="T9"/>
                </a:cxn>
                <a:cxn ang="0">
                  <a:pos x="T10" y="T11"/>
                </a:cxn>
              </a:cxnLst>
              <a:rect l="0" t="0" r="r" b="b"/>
              <a:pathLst>
                <a:path w="90" h="34">
                  <a:moveTo>
                    <a:pt x="0" y="13"/>
                  </a:moveTo>
                  <a:cubicBezTo>
                    <a:pt x="29" y="8"/>
                    <a:pt x="53" y="4"/>
                    <a:pt x="77" y="1"/>
                  </a:cubicBezTo>
                  <a:cubicBezTo>
                    <a:pt x="81" y="0"/>
                    <a:pt x="87" y="5"/>
                    <a:pt x="89" y="9"/>
                  </a:cubicBezTo>
                  <a:cubicBezTo>
                    <a:pt x="90" y="12"/>
                    <a:pt x="87" y="21"/>
                    <a:pt x="84" y="22"/>
                  </a:cubicBezTo>
                  <a:cubicBezTo>
                    <a:pt x="60" y="26"/>
                    <a:pt x="36" y="31"/>
                    <a:pt x="11" y="34"/>
                  </a:cubicBezTo>
                  <a:cubicBezTo>
                    <a:pt x="9" y="34"/>
                    <a:pt x="6" y="24"/>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46" name="Freeform 124">
              <a:extLst>
                <a:ext uri="{FF2B5EF4-FFF2-40B4-BE49-F238E27FC236}">
                  <a16:creationId xmlns="" xmlns:a16="http://schemas.microsoft.com/office/drawing/2014/main" id="{FAEAAECE-E43B-4DEB-A714-FD15024B5C2F}"/>
                </a:ext>
              </a:extLst>
            </p:cNvPr>
            <p:cNvSpPr>
              <a:spLocks/>
            </p:cNvSpPr>
            <p:nvPr/>
          </p:nvSpPr>
          <p:spPr bwMode="auto">
            <a:xfrm>
              <a:off x="7466013" y="393700"/>
              <a:ext cx="38100" cy="34925"/>
            </a:xfrm>
            <a:custGeom>
              <a:avLst/>
              <a:gdLst>
                <a:gd name="T0" fmla="*/ 96 w 96"/>
                <a:gd name="T1" fmla="*/ 20 h 44"/>
                <a:gd name="T2" fmla="*/ 0 w 96"/>
                <a:gd name="T3" fmla="*/ 38 h 44"/>
                <a:gd name="T4" fmla="*/ 96 w 96"/>
                <a:gd name="T5" fmla="*/ 20 h 44"/>
              </a:gdLst>
              <a:ahLst/>
              <a:cxnLst>
                <a:cxn ang="0">
                  <a:pos x="T0" y="T1"/>
                </a:cxn>
                <a:cxn ang="0">
                  <a:pos x="T2" y="T3"/>
                </a:cxn>
                <a:cxn ang="0">
                  <a:pos x="T4" y="T5"/>
                </a:cxn>
              </a:cxnLst>
              <a:rect l="0" t="0" r="r" b="b"/>
              <a:pathLst>
                <a:path w="96" h="44">
                  <a:moveTo>
                    <a:pt x="96" y="20"/>
                  </a:moveTo>
                  <a:cubicBezTo>
                    <a:pt x="61" y="38"/>
                    <a:pt x="33" y="44"/>
                    <a:pt x="0" y="38"/>
                  </a:cubicBezTo>
                  <a:cubicBezTo>
                    <a:pt x="15" y="9"/>
                    <a:pt x="58" y="0"/>
                    <a:pt x="9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47" name="Freeform 125">
              <a:extLst>
                <a:ext uri="{FF2B5EF4-FFF2-40B4-BE49-F238E27FC236}">
                  <a16:creationId xmlns="" xmlns:a16="http://schemas.microsoft.com/office/drawing/2014/main" id="{52851D8B-5297-49B4-A9A2-B825AC809E95}"/>
                </a:ext>
              </a:extLst>
            </p:cNvPr>
            <p:cNvSpPr>
              <a:spLocks/>
            </p:cNvSpPr>
            <p:nvPr/>
          </p:nvSpPr>
          <p:spPr bwMode="auto">
            <a:xfrm>
              <a:off x="7400925" y="419100"/>
              <a:ext cx="34925" cy="33338"/>
            </a:xfrm>
            <a:custGeom>
              <a:avLst/>
              <a:gdLst>
                <a:gd name="T0" fmla="*/ 84 w 84"/>
                <a:gd name="T1" fmla="*/ 8 h 41"/>
                <a:gd name="T2" fmla="*/ 82 w 84"/>
                <a:gd name="T3" fmla="*/ 23 h 41"/>
                <a:gd name="T4" fmla="*/ 10 w 84"/>
                <a:gd name="T5" fmla="*/ 41 h 41"/>
                <a:gd name="T6" fmla="*/ 0 w 84"/>
                <a:gd name="T7" fmla="*/ 31 h 41"/>
                <a:gd name="T8" fmla="*/ 6 w 84"/>
                <a:gd name="T9" fmla="*/ 18 h 41"/>
                <a:gd name="T10" fmla="*/ 84 w 84"/>
                <a:gd name="T11" fmla="*/ 8 h 41"/>
              </a:gdLst>
              <a:ahLst/>
              <a:cxnLst>
                <a:cxn ang="0">
                  <a:pos x="T0" y="T1"/>
                </a:cxn>
                <a:cxn ang="0">
                  <a:pos x="T2" y="T3"/>
                </a:cxn>
                <a:cxn ang="0">
                  <a:pos x="T4" y="T5"/>
                </a:cxn>
                <a:cxn ang="0">
                  <a:pos x="T6" y="T7"/>
                </a:cxn>
                <a:cxn ang="0">
                  <a:pos x="T8" y="T9"/>
                </a:cxn>
                <a:cxn ang="0">
                  <a:pos x="T10" y="T11"/>
                </a:cxn>
              </a:cxnLst>
              <a:rect l="0" t="0" r="r" b="b"/>
              <a:pathLst>
                <a:path w="84" h="41">
                  <a:moveTo>
                    <a:pt x="84" y="8"/>
                  </a:moveTo>
                  <a:cubicBezTo>
                    <a:pt x="83" y="14"/>
                    <a:pt x="84" y="23"/>
                    <a:pt x="82" y="23"/>
                  </a:cubicBezTo>
                  <a:cubicBezTo>
                    <a:pt x="58" y="30"/>
                    <a:pt x="34" y="36"/>
                    <a:pt x="10" y="41"/>
                  </a:cubicBezTo>
                  <a:cubicBezTo>
                    <a:pt x="7" y="41"/>
                    <a:pt x="1" y="35"/>
                    <a:pt x="0" y="31"/>
                  </a:cubicBezTo>
                  <a:cubicBezTo>
                    <a:pt x="0" y="27"/>
                    <a:pt x="3" y="19"/>
                    <a:pt x="6" y="18"/>
                  </a:cubicBezTo>
                  <a:cubicBezTo>
                    <a:pt x="31" y="11"/>
                    <a:pt x="56" y="0"/>
                    <a:pt x="8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48" name="Freeform 126">
              <a:extLst>
                <a:ext uri="{FF2B5EF4-FFF2-40B4-BE49-F238E27FC236}">
                  <a16:creationId xmlns="" xmlns:a16="http://schemas.microsoft.com/office/drawing/2014/main" id="{50D7990F-8C08-47C0-B72B-0B2C552F1C7E}"/>
                </a:ext>
              </a:extLst>
            </p:cNvPr>
            <p:cNvSpPr>
              <a:spLocks/>
            </p:cNvSpPr>
            <p:nvPr/>
          </p:nvSpPr>
          <p:spPr bwMode="auto">
            <a:xfrm>
              <a:off x="7337425" y="447675"/>
              <a:ext cx="36513" cy="41275"/>
            </a:xfrm>
            <a:custGeom>
              <a:avLst/>
              <a:gdLst>
                <a:gd name="T0" fmla="*/ 0 w 89"/>
                <a:gd name="T1" fmla="*/ 27 h 49"/>
                <a:gd name="T2" fmla="*/ 82 w 89"/>
                <a:gd name="T3" fmla="*/ 3 h 49"/>
                <a:gd name="T4" fmla="*/ 66 w 89"/>
                <a:gd name="T5" fmla="*/ 29 h 49"/>
                <a:gd name="T6" fmla="*/ 0 w 89"/>
                <a:gd name="T7" fmla="*/ 27 h 49"/>
              </a:gdLst>
              <a:ahLst/>
              <a:cxnLst>
                <a:cxn ang="0">
                  <a:pos x="T0" y="T1"/>
                </a:cxn>
                <a:cxn ang="0">
                  <a:pos x="T2" y="T3"/>
                </a:cxn>
                <a:cxn ang="0">
                  <a:pos x="T4" y="T5"/>
                </a:cxn>
                <a:cxn ang="0">
                  <a:pos x="T6" y="T7"/>
                </a:cxn>
              </a:cxnLst>
              <a:rect l="0" t="0" r="r" b="b"/>
              <a:pathLst>
                <a:path w="89" h="49">
                  <a:moveTo>
                    <a:pt x="0" y="27"/>
                  </a:moveTo>
                  <a:cubicBezTo>
                    <a:pt x="26" y="9"/>
                    <a:pt x="53" y="0"/>
                    <a:pt x="82" y="3"/>
                  </a:cubicBezTo>
                  <a:cubicBezTo>
                    <a:pt x="89" y="22"/>
                    <a:pt x="78" y="27"/>
                    <a:pt x="66" y="29"/>
                  </a:cubicBezTo>
                  <a:cubicBezTo>
                    <a:pt x="44" y="33"/>
                    <a:pt x="21" y="49"/>
                    <a:pt x="0"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49" name="Freeform 127">
              <a:extLst>
                <a:ext uri="{FF2B5EF4-FFF2-40B4-BE49-F238E27FC236}">
                  <a16:creationId xmlns="" xmlns:a16="http://schemas.microsoft.com/office/drawing/2014/main" id="{CE249E05-B187-42C5-AAB0-83232879111E}"/>
                </a:ext>
              </a:extLst>
            </p:cNvPr>
            <p:cNvSpPr>
              <a:spLocks/>
            </p:cNvSpPr>
            <p:nvPr/>
          </p:nvSpPr>
          <p:spPr bwMode="auto">
            <a:xfrm>
              <a:off x="8183563" y="182563"/>
              <a:ext cx="34925" cy="31750"/>
            </a:xfrm>
            <a:custGeom>
              <a:avLst/>
              <a:gdLst>
                <a:gd name="T0" fmla="*/ 85 w 85"/>
                <a:gd name="T1" fmla="*/ 22 h 38"/>
                <a:gd name="T2" fmla="*/ 4 w 85"/>
                <a:gd name="T3" fmla="*/ 37 h 38"/>
                <a:gd name="T4" fmla="*/ 0 w 85"/>
                <a:gd name="T5" fmla="*/ 19 h 38"/>
                <a:gd name="T6" fmla="*/ 53 w 85"/>
                <a:gd name="T7" fmla="*/ 6 h 38"/>
                <a:gd name="T8" fmla="*/ 85 w 85"/>
                <a:gd name="T9" fmla="*/ 22 h 38"/>
              </a:gdLst>
              <a:ahLst/>
              <a:cxnLst>
                <a:cxn ang="0">
                  <a:pos x="T0" y="T1"/>
                </a:cxn>
                <a:cxn ang="0">
                  <a:pos x="T2" y="T3"/>
                </a:cxn>
                <a:cxn ang="0">
                  <a:pos x="T4" y="T5"/>
                </a:cxn>
                <a:cxn ang="0">
                  <a:pos x="T6" y="T7"/>
                </a:cxn>
                <a:cxn ang="0">
                  <a:pos x="T8" y="T9"/>
                </a:cxn>
              </a:cxnLst>
              <a:rect l="0" t="0" r="r" b="b"/>
              <a:pathLst>
                <a:path w="85" h="38">
                  <a:moveTo>
                    <a:pt x="85" y="22"/>
                  </a:moveTo>
                  <a:cubicBezTo>
                    <a:pt x="60" y="37"/>
                    <a:pt x="32" y="38"/>
                    <a:pt x="4" y="37"/>
                  </a:cubicBezTo>
                  <a:cubicBezTo>
                    <a:pt x="3" y="37"/>
                    <a:pt x="0" y="19"/>
                    <a:pt x="0" y="19"/>
                  </a:cubicBezTo>
                  <a:cubicBezTo>
                    <a:pt x="18" y="14"/>
                    <a:pt x="35" y="9"/>
                    <a:pt x="53" y="6"/>
                  </a:cubicBezTo>
                  <a:cubicBezTo>
                    <a:pt x="64" y="4"/>
                    <a:pt x="78" y="0"/>
                    <a:pt x="8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50" name="Freeform 128">
              <a:extLst>
                <a:ext uri="{FF2B5EF4-FFF2-40B4-BE49-F238E27FC236}">
                  <a16:creationId xmlns="" xmlns:a16="http://schemas.microsoft.com/office/drawing/2014/main" id="{DDF00BDF-30C9-433B-AD90-B5857F7E8C25}"/>
                </a:ext>
              </a:extLst>
            </p:cNvPr>
            <p:cNvSpPr>
              <a:spLocks/>
            </p:cNvSpPr>
            <p:nvPr/>
          </p:nvSpPr>
          <p:spPr bwMode="auto">
            <a:xfrm>
              <a:off x="8245475" y="165100"/>
              <a:ext cx="38100" cy="31750"/>
            </a:xfrm>
            <a:custGeom>
              <a:avLst/>
              <a:gdLst>
                <a:gd name="T0" fmla="*/ 90 w 90"/>
                <a:gd name="T1" fmla="*/ 12 h 38"/>
                <a:gd name="T2" fmla="*/ 0 w 90"/>
                <a:gd name="T3" fmla="*/ 19 h 38"/>
                <a:gd name="T4" fmla="*/ 78 w 90"/>
                <a:gd name="T5" fmla="*/ 0 h 38"/>
                <a:gd name="T6" fmla="*/ 90 w 90"/>
                <a:gd name="T7" fmla="*/ 12 h 38"/>
              </a:gdLst>
              <a:ahLst/>
              <a:cxnLst>
                <a:cxn ang="0">
                  <a:pos x="T0" y="T1"/>
                </a:cxn>
                <a:cxn ang="0">
                  <a:pos x="T2" y="T3"/>
                </a:cxn>
                <a:cxn ang="0">
                  <a:pos x="T4" y="T5"/>
                </a:cxn>
                <a:cxn ang="0">
                  <a:pos x="T6" y="T7"/>
                </a:cxn>
              </a:cxnLst>
              <a:rect l="0" t="0" r="r" b="b"/>
              <a:pathLst>
                <a:path w="90" h="38">
                  <a:moveTo>
                    <a:pt x="90" y="12"/>
                  </a:moveTo>
                  <a:cubicBezTo>
                    <a:pt x="53" y="36"/>
                    <a:pt x="21" y="38"/>
                    <a:pt x="0" y="19"/>
                  </a:cubicBezTo>
                  <a:cubicBezTo>
                    <a:pt x="24" y="0"/>
                    <a:pt x="51" y="2"/>
                    <a:pt x="78" y="0"/>
                  </a:cubicBezTo>
                  <a:cubicBezTo>
                    <a:pt x="81" y="0"/>
                    <a:pt x="86" y="8"/>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51" name="Freeform 129">
              <a:extLst>
                <a:ext uri="{FF2B5EF4-FFF2-40B4-BE49-F238E27FC236}">
                  <a16:creationId xmlns="" xmlns:a16="http://schemas.microsoft.com/office/drawing/2014/main" id="{5522D37A-8116-49B4-A1B5-DA6C72D04C05}"/>
                </a:ext>
              </a:extLst>
            </p:cNvPr>
            <p:cNvSpPr>
              <a:spLocks/>
            </p:cNvSpPr>
            <p:nvPr/>
          </p:nvSpPr>
          <p:spPr bwMode="auto">
            <a:xfrm>
              <a:off x="8116888" y="207963"/>
              <a:ext cx="36513" cy="25400"/>
            </a:xfrm>
            <a:custGeom>
              <a:avLst/>
              <a:gdLst>
                <a:gd name="T0" fmla="*/ 87 w 87"/>
                <a:gd name="T1" fmla="*/ 16 h 32"/>
                <a:gd name="T2" fmla="*/ 62 w 87"/>
                <a:gd name="T3" fmla="*/ 27 h 32"/>
                <a:gd name="T4" fmla="*/ 7 w 87"/>
                <a:gd name="T5" fmla="*/ 32 h 32"/>
                <a:gd name="T6" fmla="*/ 1 w 87"/>
                <a:gd name="T7" fmla="*/ 24 h 32"/>
                <a:gd name="T8" fmla="*/ 6 w 87"/>
                <a:gd name="T9" fmla="*/ 11 h 32"/>
                <a:gd name="T10" fmla="*/ 87 w 87"/>
                <a:gd name="T11" fmla="*/ 16 h 32"/>
              </a:gdLst>
              <a:ahLst/>
              <a:cxnLst>
                <a:cxn ang="0">
                  <a:pos x="T0" y="T1"/>
                </a:cxn>
                <a:cxn ang="0">
                  <a:pos x="T2" y="T3"/>
                </a:cxn>
                <a:cxn ang="0">
                  <a:pos x="T4" y="T5"/>
                </a:cxn>
                <a:cxn ang="0">
                  <a:pos x="T6" y="T7"/>
                </a:cxn>
                <a:cxn ang="0">
                  <a:pos x="T8" y="T9"/>
                </a:cxn>
                <a:cxn ang="0">
                  <a:pos x="T10" y="T11"/>
                </a:cxn>
              </a:cxnLst>
              <a:rect l="0" t="0" r="r" b="b"/>
              <a:pathLst>
                <a:path w="87" h="32">
                  <a:moveTo>
                    <a:pt x="87" y="16"/>
                  </a:moveTo>
                  <a:cubicBezTo>
                    <a:pt x="79" y="20"/>
                    <a:pt x="71" y="25"/>
                    <a:pt x="62" y="27"/>
                  </a:cubicBezTo>
                  <a:cubicBezTo>
                    <a:pt x="44" y="30"/>
                    <a:pt x="25" y="31"/>
                    <a:pt x="7" y="32"/>
                  </a:cubicBezTo>
                  <a:cubicBezTo>
                    <a:pt x="5" y="32"/>
                    <a:pt x="0" y="27"/>
                    <a:pt x="1" y="24"/>
                  </a:cubicBezTo>
                  <a:cubicBezTo>
                    <a:pt x="1" y="19"/>
                    <a:pt x="3" y="13"/>
                    <a:pt x="6" y="11"/>
                  </a:cubicBezTo>
                  <a:cubicBezTo>
                    <a:pt x="17" y="2"/>
                    <a:pt x="67" y="0"/>
                    <a:pt x="8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52" name="Freeform 130">
              <a:extLst>
                <a:ext uri="{FF2B5EF4-FFF2-40B4-BE49-F238E27FC236}">
                  <a16:creationId xmlns="" xmlns:a16="http://schemas.microsoft.com/office/drawing/2014/main" id="{C0A34A80-9120-49CD-B6D3-227FACB9FA62}"/>
                </a:ext>
              </a:extLst>
            </p:cNvPr>
            <p:cNvSpPr>
              <a:spLocks/>
            </p:cNvSpPr>
            <p:nvPr/>
          </p:nvSpPr>
          <p:spPr bwMode="auto">
            <a:xfrm>
              <a:off x="7920038" y="263525"/>
              <a:ext cx="38100" cy="26988"/>
            </a:xfrm>
            <a:custGeom>
              <a:avLst/>
              <a:gdLst>
                <a:gd name="T0" fmla="*/ 95 w 95"/>
                <a:gd name="T1" fmla="*/ 15 h 32"/>
                <a:gd name="T2" fmla="*/ 9 w 95"/>
                <a:gd name="T3" fmla="*/ 30 h 32"/>
                <a:gd name="T4" fmla="*/ 20 w 95"/>
                <a:gd name="T5" fmla="*/ 6 h 32"/>
                <a:gd name="T6" fmla="*/ 82 w 95"/>
                <a:gd name="T7" fmla="*/ 1 h 32"/>
                <a:gd name="T8" fmla="*/ 95 w 95"/>
                <a:gd name="T9" fmla="*/ 15 h 32"/>
              </a:gdLst>
              <a:ahLst/>
              <a:cxnLst>
                <a:cxn ang="0">
                  <a:pos x="T0" y="T1"/>
                </a:cxn>
                <a:cxn ang="0">
                  <a:pos x="T2" y="T3"/>
                </a:cxn>
                <a:cxn ang="0">
                  <a:pos x="T4" y="T5"/>
                </a:cxn>
                <a:cxn ang="0">
                  <a:pos x="T6" y="T7"/>
                </a:cxn>
                <a:cxn ang="0">
                  <a:pos x="T8" y="T9"/>
                </a:cxn>
              </a:cxnLst>
              <a:rect l="0" t="0" r="r" b="b"/>
              <a:pathLst>
                <a:path w="95" h="32">
                  <a:moveTo>
                    <a:pt x="95" y="15"/>
                  </a:moveTo>
                  <a:cubicBezTo>
                    <a:pt x="64" y="32"/>
                    <a:pt x="36" y="32"/>
                    <a:pt x="9" y="30"/>
                  </a:cubicBezTo>
                  <a:cubicBezTo>
                    <a:pt x="0" y="14"/>
                    <a:pt x="9" y="8"/>
                    <a:pt x="20" y="6"/>
                  </a:cubicBezTo>
                  <a:cubicBezTo>
                    <a:pt x="41" y="3"/>
                    <a:pt x="62" y="1"/>
                    <a:pt x="82" y="1"/>
                  </a:cubicBezTo>
                  <a:cubicBezTo>
                    <a:pt x="85" y="0"/>
                    <a:pt x="89" y="7"/>
                    <a:pt x="9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53" name="Freeform 131">
              <a:extLst>
                <a:ext uri="{FF2B5EF4-FFF2-40B4-BE49-F238E27FC236}">
                  <a16:creationId xmlns="" xmlns:a16="http://schemas.microsoft.com/office/drawing/2014/main" id="{E6C9CAF6-B720-41E0-8D22-09D44E7F57E8}"/>
                </a:ext>
              </a:extLst>
            </p:cNvPr>
            <p:cNvSpPr>
              <a:spLocks/>
            </p:cNvSpPr>
            <p:nvPr/>
          </p:nvSpPr>
          <p:spPr bwMode="auto">
            <a:xfrm>
              <a:off x="7854950" y="280988"/>
              <a:ext cx="36513" cy="31750"/>
            </a:xfrm>
            <a:custGeom>
              <a:avLst/>
              <a:gdLst>
                <a:gd name="T0" fmla="*/ 0 w 90"/>
                <a:gd name="T1" fmla="*/ 28 h 39"/>
                <a:gd name="T2" fmla="*/ 16 w 90"/>
                <a:gd name="T3" fmla="*/ 9 h 39"/>
                <a:gd name="T4" fmla="*/ 75 w 90"/>
                <a:gd name="T5" fmla="*/ 0 h 39"/>
                <a:gd name="T6" fmla="*/ 89 w 90"/>
                <a:gd name="T7" fmla="*/ 10 h 39"/>
                <a:gd name="T8" fmla="*/ 81 w 90"/>
                <a:gd name="T9" fmla="*/ 24 h 39"/>
                <a:gd name="T10" fmla="*/ 0 w 90"/>
                <a:gd name="T11" fmla="*/ 28 h 39"/>
              </a:gdLst>
              <a:ahLst/>
              <a:cxnLst>
                <a:cxn ang="0">
                  <a:pos x="T0" y="T1"/>
                </a:cxn>
                <a:cxn ang="0">
                  <a:pos x="T2" y="T3"/>
                </a:cxn>
                <a:cxn ang="0">
                  <a:pos x="T4" y="T5"/>
                </a:cxn>
                <a:cxn ang="0">
                  <a:pos x="T6" y="T7"/>
                </a:cxn>
                <a:cxn ang="0">
                  <a:pos x="T8" y="T9"/>
                </a:cxn>
                <a:cxn ang="0">
                  <a:pos x="T10" y="T11"/>
                </a:cxn>
              </a:cxnLst>
              <a:rect l="0" t="0" r="r" b="b"/>
              <a:pathLst>
                <a:path w="90" h="39">
                  <a:moveTo>
                    <a:pt x="0" y="28"/>
                  </a:moveTo>
                  <a:cubicBezTo>
                    <a:pt x="8" y="19"/>
                    <a:pt x="11" y="10"/>
                    <a:pt x="16" y="9"/>
                  </a:cubicBezTo>
                  <a:cubicBezTo>
                    <a:pt x="36" y="5"/>
                    <a:pt x="55" y="2"/>
                    <a:pt x="75" y="0"/>
                  </a:cubicBezTo>
                  <a:cubicBezTo>
                    <a:pt x="80" y="0"/>
                    <a:pt x="88" y="5"/>
                    <a:pt x="89" y="10"/>
                  </a:cubicBezTo>
                  <a:cubicBezTo>
                    <a:pt x="90" y="14"/>
                    <a:pt x="85" y="23"/>
                    <a:pt x="81" y="24"/>
                  </a:cubicBezTo>
                  <a:cubicBezTo>
                    <a:pt x="56" y="30"/>
                    <a:pt x="31" y="39"/>
                    <a:pt x="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54" name="Freeform 132">
              <a:extLst>
                <a:ext uri="{FF2B5EF4-FFF2-40B4-BE49-F238E27FC236}">
                  <a16:creationId xmlns="" xmlns:a16="http://schemas.microsoft.com/office/drawing/2014/main" id="{D21DB0E7-AB19-4EAA-B7EE-E39AA0DA3CA9}"/>
                </a:ext>
              </a:extLst>
            </p:cNvPr>
            <p:cNvSpPr>
              <a:spLocks/>
            </p:cNvSpPr>
            <p:nvPr/>
          </p:nvSpPr>
          <p:spPr bwMode="auto">
            <a:xfrm>
              <a:off x="7791450" y="292100"/>
              <a:ext cx="36513" cy="33338"/>
            </a:xfrm>
            <a:custGeom>
              <a:avLst/>
              <a:gdLst>
                <a:gd name="T0" fmla="*/ 90 w 90"/>
                <a:gd name="T1" fmla="*/ 26 h 41"/>
                <a:gd name="T2" fmla="*/ 9 w 90"/>
                <a:gd name="T3" fmla="*/ 41 h 41"/>
                <a:gd name="T4" fmla="*/ 1 w 90"/>
                <a:gd name="T5" fmla="*/ 29 h 41"/>
                <a:gd name="T6" fmla="*/ 6 w 90"/>
                <a:gd name="T7" fmla="*/ 20 h 41"/>
                <a:gd name="T8" fmla="*/ 85 w 90"/>
                <a:gd name="T9" fmla="*/ 14 h 41"/>
                <a:gd name="T10" fmla="*/ 90 w 90"/>
                <a:gd name="T11" fmla="*/ 26 h 41"/>
              </a:gdLst>
              <a:ahLst/>
              <a:cxnLst>
                <a:cxn ang="0">
                  <a:pos x="T0" y="T1"/>
                </a:cxn>
                <a:cxn ang="0">
                  <a:pos x="T2" y="T3"/>
                </a:cxn>
                <a:cxn ang="0">
                  <a:pos x="T4" y="T5"/>
                </a:cxn>
                <a:cxn ang="0">
                  <a:pos x="T6" y="T7"/>
                </a:cxn>
                <a:cxn ang="0">
                  <a:pos x="T8" y="T9"/>
                </a:cxn>
                <a:cxn ang="0">
                  <a:pos x="T10" y="T11"/>
                </a:cxn>
              </a:cxnLst>
              <a:rect l="0" t="0" r="r" b="b"/>
              <a:pathLst>
                <a:path w="90" h="41">
                  <a:moveTo>
                    <a:pt x="90" y="26"/>
                  </a:moveTo>
                  <a:cubicBezTo>
                    <a:pt x="65" y="40"/>
                    <a:pt x="37" y="41"/>
                    <a:pt x="9" y="41"/>
                  </a:cubicBezTo>
                  <a:cubicBezTo>
                    <a:pt x="6" y="41"/>
                    <a:pt x="2" y="34"/>
                    <a:pt x="1" y="29"/>
                  </a:cubicBezTo>
                  <a:cubicBezTo>
                    <a:pt x="0" y="27"/>
                    <a:pt x="3" y="20"/>
                    <a:pt x="6" y="20"/>
                  </a:cubicBezTo>
                  <a:cubicBezTo>
                    <a:pt x="32" y="15"/>
                    <a:pt x="57" y="0"/>
                    <a:pt x="85" y="14"/>
                  </a:cubicBezTo>
                  <a:cubicBezTo>
                    <a:pt x="87" y="15"/>
                    <a:pt x="87" y="19"/>
                    <a:pt x="9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55" name="Freeform 133">
              <a:extLst>
                <a:ext uri="{FF2B5EF4-FFF2-40B4-BE49-F238E27FC236}">
                  <a16:creationId xmlns="" xmlns:a16="http://schemas.microsoft.com/office/drawing/2014/main" id="{7D72A775-BFCA-4238-B2BD-3E91D1A46A66}"/>
                </a:ext>
              </a:extLst>
            </p:cNvPr>
            <p:cNvSpPr>
              <a:spLocks/>
            </p:cNvSpPr>
            <p:nvPr/>
          </p:nvSpPr>
          <p:spPr bwMode="auto">
            <a:xfrm>
              <a:off x="7659688" y="334963"/>
              <a:ext cx="36513" cy="31750"/>
            </a:xfrm>
            <a:custGeom>
              <a:avLst/>
              <a:gdLst>
                <a:gd name="T0" fmla="*/ 0 w 87"/>
                <a:gd name="T1" fmla="*/ 17 h 37"/>
                <a:gd name="T2" fmla="*/ 76 w 87"/>
                <a:gd name="T3" fmla="*/ 2 h 37"/>
                <a:gd name="T4" fmla="*/ 86 w 87"/>
                <a:gd name="T5" fmla="*/ 11 h 37"/>
                <a:gd name="T6" fmla="*/ 83 w 87"/>
                <a:gd name="T7" fmla="*/ 21 h 37"/>
                <a:gd name="T8" fmla="*/ 4 w 87"/>
                <a:gd name="T9" fmla="*/ 29 h 37"/>
                <a:gd name="T10" fmla="*/ 0 w 87"/>
                <a:gd name="T11" fmla="*/ 17 h 37"/>
              </a:gdLst>
              <a:ahLst/>
              <a:cxnLst>
                <a:cxn ang="0">
                  <a:pos x="T0" y="T1"/>
                </a:cxn>
                <a:cxn ang="0">
                  <a:pos x="T2" y="T3"/>
                </a:cxn>
                <a:cxn ang="0">
                  <a:pos x="T4" y="T5"/>
                </a:cxn>
                <a:cxn ang="0">
                  <a:pos x="T6" y="T7"/>
                </a:cxn>
                <a:cxn ang="0">
                  <a:pos x="T8" y="T9"/>
                </a:cxn>
                <a:cxn ang="0">
                  <a:pos x="T10" y="T11"/>
                </a:cxn>
              </a:cxnLst>
              <a:rect l="0" t="0" r="r" b="b"/>
              <a:pathLst>
                <a:path w="87" h="37">
                  <a:moveTo>
                    <a:pt x="0" y="17"/>
                  </a:moveTo>
                  <a:cubicBezTo>
                    <a:pt x="24" y="0"/>
                    <a:pt x="50" y="3"/>
                    <a:pt x="76" y="2"/>
                  </a:cubicBezTo>
                  <a:cubicBezTo>
                    <a:pt x="79" y="2"/>
                    <a:pt x="84" y="7"/>
                    <a:pt x="86" y="11"/>
                  </a:cubicBezTo>
                  <a:cubicBezTo>
                    <a:pt x="87" y="13"/>
                    <a:pt x="85" y="19"/>
                    <a:pt x="83" y="21"/>
                  </a:cubicBezTo>
                  <a:cubicBezTo>
                    <a:pt x="72" y="31"/>
                    <a:pt x="18" y="37"/>
                    <a:pt x="4" y="29"/>
                  </a:cubicBezTo>
                  <a:cubicBezTo>
                    <a:pt x="2" y="27"/>
                    <a:pt x="2" y="22"/>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56" name="Freeform 134">
              <a:extLst>
                <a:ext uri="{FF2B5EF4-FFF2-40B4-BE49-F238E27FC236}">
                  <a16:creationId xmlns="" xmlns:a16="http://schemas.microsoft.com/office/drawing/2014/main" id="{A338310B-B811-4348-A3A3-6FB4A2C6F2C2}"/>
                </a:ext>
              </a:extLst>
            </p:cNvPr>
            <p:cNvSpPr>
              <a:spLocks/>
            </p:cNvSpPr>
            <p:nvPr/>
          </p:nvSpPr>
          <p:spPr bwMode="auto">
            <a:xfrm>
              <a:off x="8440738" y="79375"/>
              <a:ext cx="34925" cy="36513"/>
            </a:xfrm>
            <a:custGeom>
              <a:avLst/>
              <a:gdLst>
                <a:gd name="T0" fmla="*/ 85 w 85"/>
                <a:gd name="T1" fmla="*/ 11 h 44"/>
                <a:gd name="T2" fmla="*/ 73 w 85"/>
                <a:gd name="T3" fmla="*/ 28 h 44"/>
                <a:gd name="T4" fmla="*/ 16 w 85"/>
                <a:gd name="T5" fmla="*/ 43 h 44"/>
                <a:gd name="T6" fmla="*/ 1 w 85"/>
                <a:gd name="T7" fmla="*/ 35 h 44"/>
                <a:gd name="T8" fmla="*/ 8 w 85"/>
                <a:gd name="T9" fmla="*/ 20 h 44"/>
                <a:gd name="T10" fmla="*/ 78 w 85"/>
                <a:gd name="T11" fmla="*/ 0 h 44"/>
                <a:gd name="T12" fmla="*/ 85 w 85"/>
                <a:gd name="T13" fmla="*/ 11 h 44"/>
              </a:gdLst>
              <a:ahLst/>
              <a:cxnLst>
                <a:cxn ang="0">
                  <a:pos x="T0" y="T1"/>
                </a:cxn>
                <a:cxn ang="0">
                  <a:pos x="T2" y="T3"/>
                </a:cxn>
                <a:cxn ang="0">
                  <a:pos x="T4" y="T5"/>
                </a:cxn>
                <a:cxn ang="0">
                  <a:pos x="T6" y="T7"/>
                </a:cxn>
                <a:cxn ang="0">
                  <a:pos x="T8" y="T9"/>
                </a:cxn>
                <a:cxn ang="0">
                  <a:pos x="T10" y="T11"/>
                </a:cxn>
                <a:cxn ang="0">
                  <a:pos x="T12" y="T13"/>
                </a:cxn>
              </a:cxnLst>
              <a:rect l="0" t="0" r="r" b="b"/>
              <a:pathLst>
                <a:path w="85" h="44">
                  <a:moveTo>
                    <a:pt x="85" y="11"/>
                  </a:moveTo>
                  <a:cubicBezTo>
                    <a:pt x="81" y="17"/>
                    <a:pt x="79" y="26"/>
                    <a:pt x="73" y="28"/>
                  </a:cubicBezTo>
                  <a:cubicBezTo>
                    <a:pt x="55" y="34"/>
                    <a:pt x="35" y="39"/>
                    <a:pt x="16" y="43"/>
                  </a:cubicBezTo>
                  <a:cubicBezTo>
                    <a:pt x="11" y="44"/>
                    <a:pt x="3" y="39"/>
                    <a:pt x="1" y="35"/>
                  </a:cubicBezTo>
                  <a:cubicBezTo>
                    <a:pt x="0" y="31"/>
                    <a:pt x="4" y="21"/>
                    <a:pt x="8" y="20"/>
                  </a:cubicBezTo>
                  <a:cubicBezTo>
                    <a:pt x="31" y="12"/>
                    <a:pt x="55" y="7"/>
                    <a:pt x="78" y="0"/>
                  </a:cubicBezTo>
                  <a:cubicBezTo>
                    <a:pt x="81" y="4"/>
                    <a:pt x="83" y="7"/>
                    <a:pt x="8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57" name="Freeform 135">
              <a:extLst>
                <a:ext uri="{FF2B5EF4-FFF2-40B4-BE49-F238E27FC236}">
                  <a16:creationId xmlns="" xmlns:a16="http://schemas.microsoft.com/office/drawing/2014/main" id="{3B099DDE-66F0-4F52-891B-815ECFF19CA2}"/>
                </a:ext>
              </a:extLst>
            </p:cNvPr>
            <p:cNvSpPr>
              <a:spLocks/>
            </p:cNvSpPr>
            <p:nvPr/>
          </p:nvSpPr>
          <p:spPr bwMode="auto">
            <a:xfrm>
              <a:off x="8375650" y="111125"/>
              <a:ext cx="36513" cy="38100"/>
            </a:xfrm>
            <a:custGeom>
              <a:avLst/>
              <a:gdLst>
                <a:gd name="T0" fmla="*/ 86 w 86"/>
                <a:gd name="T1" fmla="*/ 14 h 47"/>
                <a:gd name="T2" fmla="*/ 0 w 86"/>
                <a:gd name="T3" fmla="*/ 29 h 47"/>
                <a:gd name="T4" fmla="*/ 86 w 86"/>
                <a:gd name="T5" fmla="*/ 14 h 47"/>
              </a:gdLst>
              <a:ahLst/>
              <a:cxnLst>
                <a:cxn ang="0">
                  <a:pos x="T0" y="T1"/>
                </a:cxn>
                <a:cxn ang="0">
                  <a:pos x="T2" y="T3"/>
                </a:cxn>
                <a:cxn ang="0">
                  <a:pos x="T4" y="T5"/>
                </a:cxn>
              </a:cxnLst>
              <a:rect l="0" t="0" r="r" b="b"/>
              <a:pathLst>
                <a:path w="86" h="47">
                  <a:moveTo>
                    <a:pt x="86" y="14"/>
                  </a:moveTo>
                  <a:cubicBezTo>
                    <a:pt x="64" y="40"/>
                    <a:pt x="23" y="47"/>
                    <a:pt x="0" y="29"/>
                  </a:cubicBezTo>
                  <a:cubicBezTo>
                    <a:pt x="24" y="6"/>
                    <a:pt x="60" y="0"/>
                    <a:pt x="8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58" name="Freeform 136">
              <a:extLst>
                <a:ext uri="{FF2B5EF4-FFF2-40B4-BE49-F238E27FC236}">
                  <a16:creationId xmlns="" xmlns:a16="http://schemas.microsoft.com/office/drawing/2014/main" id="{1857310E-E6F4-43EA-8187-2D8B0F25864F}"/>
                </a:ext>
              </a:extLst>
            </p:cNvPr>
            <p:cNvSpPr>
              <a:spLocks/>
            </p:cNvSpPr>
            <p:nvPr/>
          </p:nvSpPr>
          <p:spPr bwMode="auto">
            <a:xfrm>
              <a:off x="7208838" y="523875"/>
              <a:ext cx="36513" cy="41275"/>
            </a:xfrm>
            <a:custGeom>
              <a:avLst/>
              <a:gdLst>
                <a:gd name="T0" fmla="*/ 0 w 92"/>
                <a:gd name="T1" fmla="*/ 35 h 51"/>
                <a:gd name="T2" fmla="*/ 74 w 92"/>
                <a:gd name="T3" fmla="*/ 1 h 51"/>
                <a:gd name="T4" fmla="*/ 90 w 92"/>
                <a:gd name="T5" fmla="*/ 8 h 51"/>
                <a:gd name="T6" fmla="*/ 87 w 92"/>
                <a:gd name="T7" fmla="*/ 22 h 51"/>
                <a:gd name="T8" fmla="*/ 19 w 92"/>
                <a:gd name="T9" fmla="*/ 50 h 51"/>
                <a:gd name="T10" fmla="*/ 0 w 92"/>
                <a:gd name="T11" fmla="*/ 35 h 51"/>
              </a:gdLst>
              <a:ahLst/>
              <a:cxnLst>
                <a:cxn ang="0">
                  <a:pos x="T0" y="T1"/>
                </a:cxn>
                <a:cxn ang="0">
                  <a:pos x="T2" y="T3"/>
                </a:cxn>
                <a:cxn ang="0">
                  <a:pos x="T4" y="T5"/>
                </a:cxn>
                <a:cxn ang="0">
                  <a:pos x="T6" y="T7"/>
                </a:cxn>
                <a:cxn ang="0">
                  <a:pos x="T8" y="T9"/>
                </a:cxn>
                <a:cxn ang="0">
                  <a:pos x="T10" y="T11"/>
                </a:cxn>
              </a:cxnLst>
              <a:rect l="0" t="0" r="r" b="b"/>
              <a:pathLst>
                <a:path w="92" h="51">
                  <a:moveTo>
                    <a:pt x="0" y="35"/>
                  </a:moveTo>
                  <a:cubicBezTo>
                    <a:pt x="30" y="21"/>
                    <a:pt x="52" y="10"/>
                    <a:pt x="74" y="1"/>
                  </a:cubicBezTo>
                  <a:cubicBezTo>
                    <a:pt x="78" y="0"/>
                    <a:pt x="86" y="4"/>
                    <a:pt x="90" y="8"/>
                  </a:cubicBezTo>
                  <a:cubicBezTo>
                    <a:pt x="92" y="10"/>
                    <a:pt x="90" y="20"/>
                    <a:pt x="87" y="22"/>
                  </a:cubicBezTo>
                  <a:cubicBezTo>
                    <a:pt x="65" y="32"/>
                    <a:pt x="42" y="41"/>
                    <a:pt x="19" y="50"/>
                  </a:cubicBezTo>
                  <a:cubicBezTo>
                    <a:pt x="17" y="51"/>
                    <a:pt x="12" y="44"/>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59" name="Freeform 137">
              <a:extLst>
                <a:ext uri="{FF2B5EF4-FFF2-40B4-BE49-F238E27FC236}">
                  <a16:creationId xmlns="" xmlns:a16="http://schemas.microsoft.com/office/drawing/2014/main" id="{A2DB54FB-B9A2-443B-AF5E-76077A32C86A}"/>
                </a:ext>
              </a:extLst>
            </p:cNvPr>
            <p:cNvSpPr>
              <a:spLocks/>
            </p:cNvSpPr>
            <p:nvPr/>
          </p:nvSpPr>
          <p:spPr bwMode="auto">
            <a:xfrm>
              <a:off x="7723188" y="317500"/>
              <a:ext cx="39688" cy="25400"/>
            </a:xfrm>
            <a:custGeom>
              <a:avLst/>
              <a:gdLst>
                <a:gd name="T0" fmla="*/ 0 w 98"/>
                <a:gd name="T1" fmla="*/ 12 h 32"/>
                <a:gd name="T2" fmla="*/ 85 w 98"/>
                <a:gd name="T3" fmla="*/ 0 h 32"/>
                <a:gd name="T4" fmla="*/ 80 w 98"/>
                <a:gd name="T5" fmla="*/ 26 h 32"/>
                <a:gd name="T6" fmla="*/ 14 w 98"/>
                <a:gd name="T7" fmla="*/ 32 h 32"/>
                <a:gd name="T8" fmla="*/ 0 w 98"/>
                <a:gd name="T9" fmla="*/ 12 h 32"/>
              </a:gdLst>
              <a:ahLst/>
              <a:cxnLst>
                <a:cxn ang="0">
                  <a:pos x="T0" y="T1"/>
                </a:cxn>
                <a:cxn ang="0">
                  <a:pos x="T2" y="T3"/>
                </a:cxn>
                <a:cxn ang="0">
                  <a:pos x="T4" y="T5"/>
                </a:cxn>
                <a:cxn ang="0">
                  <a:pos x="T6" y="T7"/>
                </a:cxn>
                <a:cxn ang="0">
                  <a:pos x="T8" y="T9"/>
                </a:cxn>
              </a:cxnLst>
              <a:rect l="0" t="0" r="r" b="b"/>
              <a:pathLst>
                <a:path w="98" h="32">
                  <a:moveTo>
                    <a:pt x="0" y="12"/>
                  </a:moveTo>
                  <a:cubicBezTo>
                    <a:pt x="34" y="7"/>
                    <a:pt x="61" y="3"/>
                    <a:pt x="85" y="0"/>
                  </a:cubicBezTo>
                  <a:cubicBezTo>
                    <a:pt x="98" y="16"/>
                    <a:pt x="92" y="24"/>
                    <a:pt x="80" y="26"/>
                  </a:cubicBezTo>
                  <a:cubicBezTo>
                    <a:pt x="58" y="30"/>
                    <a:pt x="36" y="31"/>
                    <a:pt x="14" y="32"/>
                  </a:cubicBezTo>
                  <a:cubicBezTo>
                    <a:pt x="11" y="32"/>
                    <a:pt x="9" y="2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60" name="Freeform 138">
              <a:extLst>
                <a:ext uri="{FF2B5EF4-FFF2-40B4-BE49-F238E27FC236}">
                  <a16:creationId xmlns="" xmlns:a16="http://schemas.microsoft.com/office/drawing/2014/main" id="{3CDA2BE7-DE1E-4BA8-87E2-C788093931C5}"/>
                </a:ext>
              </a:extLst>
            </p:cNvPr>
            <p:cNvSpPr>
              <a:spLocks/>
            </p:cNvSpPr>
            <p:nvPr/>
          </p:nvSpPr>
          <p:spPr bwMode="auto">
            <a:xfrm>
              <a:off x="8312150" y="139700"/>
              <a:ext cx="34925" cy="31750"/>
            </a:xfrm>
            <a:custGeom>
              <a:avLst/>
              <a:gdLst>
                <a:gd name="T0" fmla="*/ 87 w 87"/>
                <a:gd name="T1" fmla="*/ 9 h 38"/>
                <a:gd name="T2" fmla="*/ 75 w 87"/>
                <a:gd name="T3" fmla="*/ 26 h 38"/>
                <a:gd name="T4" fmla="*/ 17 w 87"/>
                <a:gd name="T5" fmla="*/ 37 h 38"/>
                <a:gd name="T6" fmla="*/ 0 w 87"/>
                <a:gd name="T7" fmla="*/ 26 h 38"/>
                <a:gd name="T8" fmla="*/ 12 w 87"/>
                <a:gd name="T9" fmla="*/ 12 h 38"/>
                <a:gd name="T10" fmla="*/ 80 w 87"/>
                <a:gd name="T11" fmla="*/ 0 h 38"/>
                <a:gd name="T12" fmla="*/ 87 w 87"/>
                <a:gd name="T13" fmla="*/ 9 h 38"/>
              </a:gdLst>
              <a:ahLst/>
              <a:cxnLst>
                <a:cxn ang="0">
                  <a:pos x="T0" y="T1"/>
                </a:cxn>
                <a:cxn ang="0">
                  <a:pos x="T2" y="T3"/>
                </a:cxn>
                <a:cxn ang="0">
                  <a:pos x="T4" y="T5"/>
                </a:cxn>
                <a:cxn ang="0">
                  <a:pos x="T6" y="T7"/>
                </a:cxn>
                <a:cxn ang="0">
                  <a:pos x="T8" y="T9"/>
                </a:cxn>
                <a:cxn ang="0">
                  <a:pos x="T10" y="T11"/>
                </a:cxn>
                <a:cxn ang="0">
                  <a:pos x="T12" y="T13"/>
                </a:cxn>
              </a:cxnLst>
              <a:rect l="0" t="0" r="r" b="b"/>
              <a:pathLst>
                <a:path w="87" h="38">
                  <a:moveTo>
                    <a:pt x="87" y="9"/>
                  </a:moveTo>
                  <a:cubicBezTo>
                    <a:pt x="83" y="15"/>
                    <a:pt x="80" y="25"/>
                    <a:pt x="75" y="26"/>
                  </a:cubicBezTo>
                  <a:cubicBezTo>
                    <a:pt x="56" y="31"/>
                    <a:pt x="37" y="35"/>
                    <a:pt x="17" y="37"/>
                  </a:cubicBezTo>
                  <a:cubicBezTo>
                    <a:pt x="12" y="38"/>
                    <a:pt x="6" y="30"/>
                    <a:pt x="0" y="26"/>
                  </a:cubicBezTo>
                  <a:cubicBezTo>
                    <a:pt x="4" y="21"/>
                    <a:pt x="7" y="13"/>
                    <a:pt x="12" y="12"/>
                  </a:cubicBezTo>
                  <a:cubicBezTo>
                    <a:pt x="34" y="7"/>
                    <a:pt x="57" y="4"/>
                    <a:pt x="80" y="0"/>
                  </a:cubicBezTo>
                  <a:cubicBezTo>
                    <a:pt x="82" y="3"/>
                    <a:pt x="84" y="6"/>
                    <a:pt x="8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61" name="Freeform 139">
              <a:extLst>
                <a:ext uri="{FF2B5EF4-FFF2-40B4-BE49-F238E27FC236}">
                  <a16:creationId xmlns="" xmlns:a16="http://schemas.microsoft.com/office/drawing/2014/main" id="{8889037F-8255-4461-9C53-C83FD3A93166}"/>
                </a:ext>
              </a:extLst>
            </p:cNvPr>
            <p:cNvSpPr>
              <a:spLocks/>
            </p:cNvSpPr>
            <p:nvPr/>
          </p:nvSpPr>
          <p:spPr bwMode="auto">
            <a:xfrm>
              <a:off x="8051800" y="220663"/>
              <a:ext cx="36513" cy="33338"/>
            </a:xfrm>
            <a:custGeom>
              <a:avLst/>
              <a:gdLst>
                <a:gd name="T0" fmla="*/ 88 w 88"/>
                <a:gd name="T1" fmla="*/ 16 h 42"/>
                <a:gd name="T2" fmla="*/ 77 w 88"/>
                <a:gd name="T3" fmla="*/ 31 h 42"/>
                <a:gd name="T4" fmla="*/ 15 w 88"/>
                <a:gd name="T5" fmla="*/ 42 h 42"/>
                <a:gd name="T6" fmla="*/ 1 w 88"/>
                <a:gd name="T7" fmla="*/ 32 h 42"/>
                <a:gd name="T8" fmla="*/ 6 w 88"/>
                <a:gd name="T9" fmla="*/ 19 h 42"/>
                <a:gd name="T10" fmla="*/ 88 w 88"/>
                <a:gd name="T11" fmla="*/ 16 h 42"/>
              </a:gdLst>
              <a:ahLst/>
              <a:cxnLst>
                <a:cxn ang="0">
                  <a:pos x="T0" y="T1"/>
                </a:cxn>
                <a:cxn ang="0">
                  <a:pos x="T2" y="T3"/>
                </a:cxn>
                <a:cxn ang="0">
                  <a:pos x="T4" y="T5"/>
                </a:cxn>
                <a:cxn ang="0">
                  <a:pos x="T6" y="T7"/>
                </a:cxn>
                <a:cxn ang="0">
                  <a:pos x="T8" y="T9"/>
                </a:cxn>
                <a:cxn ang="0">
                  <a:pos x="T10" y="T11"/>
                </a:cxn>
              </a:cxnLst>
              <a:rect l="0" t="0" r="r" b="b"/>
              <a:pathLst>
                <a:path w="88" h="42">
                  <a:moveTo>
                    <a:pt x="88" y="16"/>
                  </a:moveTo>
                  <a:cubicBezTo>
                    <a:pt x="83" y="22"/>
                    <a:pt x="81" y="31"/>
                    <a:pt x="77" y="31"/>
                  </a:cubicBezTo>
                  <a:cubicBezTo>
                    <a:pt x="56" y="36"/>
                    <a:pt x="36" y="40"/>
                    <a:pt x="15" y="42"/>
                  </a:cubicBezTo>
                  <a:cubicBezTo>
                    <a:pt x="11" y="42"/>
                    <a:pt x="4" y="36"/>
                    <a:pt x="1" y="32"/>
                  </a:cubicBezTo>
                  <a:cubicBezTo>
                    <a:pt x="0" y="29"/>
                    <a:pt x="4" y="19"/>
                    <a:pt x="6" y="19"/>
                  </a:cubicBezTo>
                  <a:cubicBezTo>
                    <a:pt x="32" y="14"/>
                    <a:pt x="58" y="0"/>
                    <a:pt x="8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62" name="Freeform 140">
              <a:extLst>
                <a:ext uri="{FF2B5EF4-FFF2-40B4-BE49-F238E27FC236}">
                  <a16:creationId xmlns="" xmlns:a16="http://schemas.microsoft.com/office/drawing/2014/main" id="{72DF127F-68F6-4681-94BC-566794CA0C8C}"/>
                </a:ext>
              </a:extLst>
            </p:cNvPr>
            <p:cNvSpPr>
              <a:spLocks/>
            </p:cNvSpPr>
            <p:nvPr/>
          </p:nvSpPr>
          <p:spPr bwMode="auto">
            <a:xfrm>
              <a:off x="7273925" y="479425"/>
              <a:ext cx="33338" cy="36513"/>
            </a:xfrm>
            <a:custGeom>
              <a:avLst/>
              <a:gdLst>
                <a:gd name="T0" fmla="*/ 0 w 81"/>
                <a:gd name="T1" fmla="*/ 44 h 44"/>
                <a:gd name="T2" fmla="*/ 81 w 81"/>
                <a:gd name="T3" fmla="*/ 9 h 44"/>
                <a:gd name="T4" fmla="*/ 0 w 81"/>
                <a:gd name="T5" fmla="*/ 44 h 44"/>
              </a:gdLst>
              <a:ahLst/>
              <a:cxnLst>
                <a:cxn ang="0">
                  <a:pos x="T0" y="T1"/>
                </a:cxn>
                <a:cxn ang="0">
                  <a:pos x="T2" y="T3"/>
                </a:cxn>
                <a:cxn ang="0">
                  <a:pos x="T4" y="T5"/>
                </a:cxn>
              </a:cxnLst>
              <a:rect l="0" t="0" r="r" b="b"/>
              <a:pathLst>
                <a:path w="81" h="44">
                  <a:moveTo>
                    <a:pt x="0" y="44"/>
                  </a:moveTo>
                  <a:cubicBezTo>
                    <a:pt x="5" y="15"/>
                    <a:pt x="43" y="0"/>
                    <a:pt x="81" y="9"/>
                  </a:cubicBezTo>
                  <a:cubicBezTo>
                    <a:pt x="72" y="31"/>
                    <a:pt x="52" y="40"/>
                    <a:pt x="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63" name="Freeform 141">
              <a:extLst>
                <a:ext uri="{FF2B5EF4-FFF2-40B4-BE49-F238E27FC236}">
                  <a16:creationId xmlns="" xmlns:a16="http://schemas.microsoft.com/office/drawing/2014/main" id="{CE9ECDD2-4DEB-4A65-BC20-2B6D430FEB77}"/>
                </a:ext>
              </a:extLst>
            </p:cNvPr>
            <p:cNvSpPr>
              <a:spLocks/>
            </p:cNvSpPr>
            <p:nvPr/>
          </p:nvSpPr>
          <p:spPr bwMode="auto">
            <a:xfrm>
              <a:off x="7169150" y="588963"/>
              <a:ext cx="20638" cy="68263"/>
            </a:xfrm>
            <a:custGeom>
              <a:avLst/>
              <a:gdLst>
                <a:gd name="T0" fmla="*/ 40 w 53"/>
                <a:gd name="T1" fmla="*/ 0 h 84"/>
                <a:gd name="T2" fmla="*/ 47 w 53"/>
                <a:gd name="T3" fmla="*/ 4 h 84"/>
                <a:gd name="T4" fmla="*/ 51 w 53"/>
                <a:gd name="T5" fmla="*/ 20 h 84"/>
                <a:gd name="T6" fmla="*/ 16 w 53"/>
                <a:gd name="T7" fmla="*/ 76 h 84"/>
                <a:gd name="T8" fmla="*/ 2 w 53"/>
                <a:gd name="T9" fmla="*/ 60 h 84"/>
                <a:gd name="T10" fmla="*/ 40 w 53"/>
                <a:gd name="T11" fmla="*/ 0 h 84"/>
              </a:gdLst>
              <a:ahLst/>
              <a:cxnLst>
                <a:cxn ang="0">
                  <a:pos x="T0" y="T1"/>
                </a:cxn>
                <a:cxn ang="0">
                  <a:pos x="T2" y="T3"/>
                </a:cxn>
                <a:cxn ang="0">
                  <a:pos x="T4" y="T5"/>
                </a:cxn>
                <a:cxn ang="0">
                  <a:pos x="T6" y="T7"/>
                </a:cxn>
                <a:cxn ang="0">
                  <a:pos x="T8" y="T9"/>
                </a:cxn>
                <a:cxn ang="0">
                  <a:pos x="T10" y="T11"/>
                </a:cxn>
              </a:cxnLst>
              <a:rect l="0" t="0" r="r" b="b"/>
              <a:pathLst>
                <a:path w="53" h="84">
                  <a:moveTo>
                    <a:pt x="40" y="0"/>
                  </a:moveTo>
                  <a:cubicBezTo>
                    <a:pt x="45" y="2"/>
                    <a:pt x="47" y="3"/>
                    <a:pt x="47" y="4"/>
                  </a:cubicBezTo>
                  <a:cubicBezTo>
                    <a:pt x="49" y="9"/>
                    <a:pt x="53" y="17"/>
                    <a:pt x="51" y="20"/>
                  </a:cubicBezTo>
                  <a:cubicBezTo>
                    <a:pt x="41" y="40"/>
                    <a:pt x="31" y="61"/>
                    <a:pt x="16" y="76"/>
                  </a:cubicBezTo>
                  <a:cubicBezTo>
                    <a:pt x="8" y="84"/>
                    <a:pt x="0" y="70"/>
                    <a:pt x="2" y="60"/>
                  </a:cubicBezTo>
                  <a:cubicBezTo>
                    <a:pt x="6" y="36"/>
                    <a:pt x="18" y="15"/>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64" name="Freeform 142">
              <a:extLst>
                <a:ext uri="{FF2B5EF4-FFF2-40B4-BE49-F238E27FC236}">
                  <a16:creationId xmlns="" xmlns:a16="http://schemas.microsoft.com/office/drawing/2014/main" id="{C66E6D6F-5DE3-46C9-AA47-F499DBE5E742}"/>
                </a:ext>
              </a:extLst>
            </p:cNvPr>
            <p:cNvSpPr>
              <a:spLocks/>
            </p:cNvSpPr>
            <p:nvPr/>
          </p:nvSpPr>
          <p:spPr bwMode="auto">
            <a:xfrm>
              <a:off x="8502650" y="38100"/>
              <a:ext cx="34925" cy="39688"/>
            </a:xfrm>
            <a:custGeom>
              <a:avLst/>
              <a:gdLst>
                <a:gd name="T0" fmla="*/ 0 w 88"/>
                <a:gd name="T1" fmla="*/ 42 h 48"/>
                <a:gd name="T2" fmla="*/ 85 w 88"/>
                <a:gd name="T3" fmla="*/ 0 h 48"/>
                <a:gd name="T4" fmla="*/ 86 w 88"/>
                <a:gd name="T5" fmla="*/ 23 h 48"/>
                <a:gd name="T6" fmla="*/ 0 w 88"/>
                <a:gd name="T7" fmla="*/ 42 h 48"/>
              </a:gdLst>
              <a:ahLst/>
              <a:cxnLst>
                <a:cxn ang="0">
                  <a:pos x="T0" y="T1"/>
                </a:cxn>
                <a:cxn ang="0">
                  <a:pos x="T2" y="T3"/>
                </a:cxn>
                <a:cxn ang="0">
                  <a:pos x="T4" y="T5"/>
                </a:cxn>
                <a:cxn ang="0">
                  <a:pos x="T6" y="T7"/>
                </a:cxn>
              </a:cxnLst>
              <a:rect l="0" t="0" r="r" b="b"/>
              <a:pathLst>
                <a:path w="88" h="48">
                  <a:moveTo>
                    <a:pt x="0" y="42"/>
                  </a:moveTo>
                  <a:cubicBezTo>
                    <a:pt x="23" y="11"/>
                    <a:pt x="55" y="14"/>
                    <a:pt x="85" y="0"/>
                  </a:cubicBezTo>
                  <a:cubicBezTo>
                    <a:pt x="85" y="12"/>
                    <a:pt x="88" y="20"/>
                    <a:pt x="86" y="23"/>
                  </a:cubicBezTo>
                  <a:cubicBezTo>
                    <a:pt x="72" y="38"/>
                    <a:pt x="30" y="48"/>
                    <a:pt x="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65" name="Freeform 143">
              <a:extLst>
                <a:ext uri="{FF2B5EF4-FFF2-40B4-BE49-F238E27FC236}">
                  <a16:creationId xmlns="" xmlns:a16="http://schemas.microsoft.com/office/drawing/2014/main" id="{C772672F-AEEB-4FC2-B0E5-60FCA665116B}"/>
                </a:ext>
              </a:extLst>
            </p:cNvPr>
            <p:cNvSpPr>
              <a:spLocks/>
            </p:cNvSpPr>
            <p:nvPr/>
          </p:nvSpPr>
          <p:spPr bwMode="auto">
            <a:xfrm>
              <a:off x="7185025" y="700088"/>
              <a:ext cx="15875" cy="30163"/>
            </a:xfrm>
            <a:custGeom>
              <a:avLst/>
              <a:gdLst>
                <a:gd name="T0" fmla="*/ 34 w 38"/>
                <a:gd name="T1" fmla="*/ 33 h 36"/>
                <a:gd name="T2" fmla="*/ 27 w 38"/>
                <a:gd name="T3" fmla="*/ 36 h 36"/>
                <a:gd name="T4" fmla="*/ 1 w 38"/>
                <a:gd name="T5" fmla="*/ 10 h 36"/>
                <a:gd name="T6" fmla="*/ 13 w 38"/>
                <a:gd name="T7" fmla="*/ 1 h 36"/>
                <a:gd name="T8" fmla="*/ 34 w 38"/>
                <a:gd name="T9" fmla="*/ 33 h 36"/>
              </a:gdLst>
              <a:ahLst/>
              <a:cxnLst>
                <a:cxn ang="0">
                  <a:pos x="T0" y="T1"/>
                </a:cxn>
                <a:cxn ang="0">
                  <a:pos x="T2" y="T3"/>
                </a:cxn>
                <a:cxn ang="0">
                  <a:pos x="T4" y="T5"/>
                </a:cxn>
                <a:cxn ang="0">
                  <a:pos x="T6" y="T7"/>
                </a:cxn>
                <a:cxn ang="0">
                  <a:pos x="T8" y="T9"/>
                </a:cxn>
              </a:cxnLst>
              <a:rect l="0" t="0" r="r" b="b"/>
              <a:pathLst>
                <a:path w="38" h="36">
                  <a:moveTo>
                    <a:pt x="34" y="33"/>
                  </a:moveTo>
                  <a:cubicBezTo>
                    <a:pt x="29" y="35"/>
                    <a:pt x="28" y="36"/>
                    <a:pt x="27" y="36"/>
                  </a:cubicBezTo>
                  <a:cubicBezTo>
                    <a:pt x="11" y="34"/>
                    <a:pt x="0" y="27"/>
                    <a:pt x="1" y="10"/>
                  </a:cubicBezTo>
                  <a:cubicBezTo>
                    <a:pt x="2" y="7"/>
                    <a:pt x="10" y="0"/>
                    <a:pt x="13" y="1"/>
                  </a:cubicBezTo>
                  <a:cubicBezTo>
                    <a:pt x="27" y="6"/>
                    <a:pt x="38" y="14"/>
                    <a:pt x="34"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nvGrpSpPr>
          <p:cNvPr id="66" name="Group 9">
            <a:extLst>
              <a:ext uri="{FF2B5EF4-FFF2-40B4-BE49-F238E27FC236}">
                <a16:creationId xmlns="" xmlns:a16="http://schemas.microsoft.com/office/drawing/2014/main" id="{1CD51FE4-1BE9-4725-8C5E-D585E86C49EB}"/>
              </a:ext>
            </a:extLst>
          </p:cNvPr>
          <p:cNvGrpSpPr/>
          <p:nvPr/>
        </p:nvGrpSpPr>
        <p:grpSpPr>
          <a:xfrm>
            <a:off x="1916621" y="3860754"/>
            <a:ext cx="1462984" cy="2261827"/>
            <a:chOff x="7478257" y="2193205"/>
            <a:chExt cx="452893" cy="700189"/>
          </a:xfrm>
        </p:grpSpPr>
        <p:sp>
          <p:nvSpPr>
            <p:cNvPr id="67" name="Oval 66">
              <a:extLst>
                <a:ext uri="{FF2B5EF4-FFF2-40B4-BE49-F238E27FC236}">
                  <a16:creationId xmlns="" xmlns:a16="http://schemas.microsoft.com/office/drawing/2014/main" id="{AC61A92C-7461-488B-B685-D8503D3CD944}"/>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8" name="Freeform 17">
              <a:extLst>
                <a:ext uri="{FF2B5EF4-FFF2-40B4-BE49-F238E27FC236}">
                  <a16:creationId xmlns="" xmlns:a16="http://schemas.microsoft.com/office/drawing/2014/main" id="{EAFE7348-1270-48F4-B06C-3337B907A185}"/>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69" name="Group 158">
            <a:extLst>
              <a:ext uri="{FF2B5EF4-FFF2-40B4-BE49-F238E27FC236}">
                <a16:creationId xmlns="" xmlns:a16="http://schemas.microsoft.com/office/drawing/2014/main" id="{7B2A6F9E-F0E9-4622-ACDE-CB82326B5637}"/>
              </a:ext>
            </a:extLst>
          </p:cNvPr>
          <p:cNvGrpSpPr/>
          <p:nvPr/>
        </p:nvGrpSpPr>
        <p:grpSpPr>
          <a:xfrm>
            <a:off x="7871670" y="3140050"/>
            <a:ext cx="941861" cy="1483239"/>
            <a:chOff x="7478257" y="2193205"/>
            <a:chExt cx="452893" cy="700189"/>
          </a:xfrm>
        </p:grpSpPr>
        <p:sp>
          <p:nvSpPr>
            <p:cNvPr id="70" name="Oval 69">
              <a:extLst>
                <a:ext uri="{FF2B5EF4-FFF2-40B4-BE49-F238E27FC236}">
                  <a16:creationId xmlns="" xmlns:a16="http://schemas.microsoft.com/office/drawing/2014/main" id="{5A0418DE-2F1D-4FFD-B28F-98DC2FEF1A72}"/>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1" name="Freeform 17">
              <a:extLst>
                <a:ext uri="{FF2B5EF4-FFF2-40B4-BE49-F238E27FC236}">
                  <a16:creationId xmlns="" xmlns:a16="http://schemas.microsoft.com/office/drawing/2014/main" id="{E2FE26E6-6248-47C3-9AD0-8A58E5F104C0}"/>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72" name="Group 161">
            <a:extLst>
              <a:ext uri="{FF2B5EF4-FFF2-40B4-BE49-F238E27FC236}">
                <a16:creationId xmlns="" xmlns:a16="http://schemas.microsoft.com/office/drawing/2014/main" id="{B854ABA0-5487-4821-B2F2-349225F2294D}"/>
              </a:ext>
            </a:extLst>
          </p:cNvPr>
          <p:cNvGrpSpPr/>
          <p:nvPr/>
        </p:nvGrpSpPr>
        <p:grpSpPr>
          <a:xfrm>
            <a:off x="5259553" y="1560088"/>
            <a:ext cx="1033652" cy="1598064"/>
            <a:chOff x="7478257" y="2193205"/>
            <a:chExt cx="452893" cy="700189"/>
          </a:xfrm>
        </p:grpSpPr>
        <p:sp>
          <p:nvSpPr>
            <p:cNvPr id="73" name="Oval 72">
              <a:extLst>
                <a:ext uri="{FF2B5EF4-FFF2-40B4-BE49-F238E27FC236}">
                  <a16:creationId xmlns="" xmlns:a16="http://schemas.microsoft.com/office/drawing/2014/main" id="{4C5AABC9-36F0-408A-898D-9413B94E35B6}"/>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4" name="Freeform 17">
              <a:extLst>
                <a:ext uri="{FF2B5EF4-FFF2-40B4-BE49-F238E27FC236}">
                  <a16:creationId xmlns="" xmlns:a16="http://schemas.microsoft.com/office/drawing/2014/main" id="{7003277C-2D44-4FB9-8071-68E3F805B6AB}"/>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75" name="Group 164">
            <a:extLst>
              <a:ext uri="{FF2B5EF4-FFF2-40B4-BE49-F238E27FC236}">
                <a16:creationId xmlns="" xmlns:a16="http://schemas.microsoft.com/office/drawing/2014/main" id="{40B7FA44-8389-46FF-A2DC-574DD85B98DA}"/>
              </a:ext>
            </a:extLst>
          </p:cNvPr>
          <p:cNvGrpSpPr/>
          <p:nvPr/>
        </p:nvGrpSpPr>
        <p:grpSpPr>
          <a:xfrm>
            <a:off x="9816463" y="1140132"/>
            <a:ext cx="675271" cy="1047951"/>
            <a:chOff x="7478257" y="2193205"/>
            <a:chExt cx="452893" cy="700189"/>
          </a:xfrm>
        </p:grpSpPr>
        <p:sp>
          <p:nvSpPr>
            <p:cNvPr id="76" name="Oval 75">
              <a:extLst>
                <a:ext uri="{FF2B5EF4-FFF2-40B4-BE49-F238E27FC236}">
                  <a16:creationId xmlns="" xmlns:a16="http://schemas.microsoft.com/office/drawing/2014/main" id="{45A559E3-C492-4D22-9072-FDAE059F2E68}"/>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7" name="Freeform 17">
              <a:extLst>
                <a:ext uri="{FF2B5EF4-FFF2-40B4-BE49-F238E27FC236}">
                  <a16:creationId xmlns="" xmlns:a16="http://schemas.microsoft.com/office/drawing/2014/main" id="{8FBB1C22-916D-4D88-9014-DFEC36C03C66}"/>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70583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3879089338"/>
              </p:ext>
            </p:extLst>
          </p:nvPr>
        </p:nvGraphicFramePr>
        <p:xfrm>
          <a:off x="838199" y="1087810"/>
          <a:ext cx="10959353" cy="5680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0" y="144379"/>
            <a:ext cx="12192000" cy="943431"/>
          </a:xfrm>
          <a:prstGeom prst="rect">
            <a:avLst/>
          </a:prstGeom>
          <a:solidFill>
            <a:srgbClr val="FF505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smtClean="0">
                <a:solidFill>
                  <a:schemeClr val="bg1"/>
                </a:solidFill>
              </a:rPr>
              <a:t>Düşünce Biçiminin Düzenlenmesi</a:t>
            </a:r>
            <a:endParaRPr lang="id-ID" dirty="0">
              <a:solidFill>
                <a:schemeClr val="bg1"/>
              </a:solidFill>
            </a:endParaRPr>
          </a:p>
        </p:txBody>
      </p:sp>
      <p:pic>
        <p:nvPicPr>
          <p:cNvPr id="5" name="Resim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144379"/>
            <a:ext cx="1758462" cy="947921"/>
          </a:xfrm>
          <a:prstGeom prst="rect">
            <a:avLst/>
          </a:prstGeom>
        </p:spPr>
      </p:pic>
      <p:sp>
        <p:nvSpPr>
          <p:cNvPr id="9" name="Aşağı Bükülü Ok 8"/>
          <p:cNvSpPr/>
          <p:nvPr/>
        </p:nvSpPr>
        <p:spPr>
          <a:xfrm>
            <a:off x="5916706" y="1470211"/>
            <a:ext cx="1299883" cy="591671"/>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807457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TotalTime>
  <Words>1501</Words>
  <Application>Microsoft Office PowerPoint</Application>
  <PresentationFormat>Özel</PresentationFormat>
  <Paragraphs>155</Paragraphs>
  <Slides>20</Slides>
  <Notes>10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PLANLI ÇALIŞMA &amp; ÇALIŞMAYI ERTELEMEME </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SBK</dc:creator>
  <cp:lastModifiedBy>RAM</cp:lastModifiedBy>
  <cp:revision>42</cp:revision>
  <dcterms:created xsi:type="dcterms:W3CDTF">2021-09-23T08:42:16Z</dcterms:created>
  <dcterms:modified xsi:type="dcterms:W3CDTF">2021-10-18T13:29:35Z</dcterms:modified>
</cp:coreProperties>
</file>