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9"/>
  </p:notesMasterIdLst>
  <p:sldIdLst>
    <p:sldId id="257" r:id="rId3"/>
    <p:sldId id="258" r:id="rId4"/>
    <p:sldId id="259" r:id="rId5"/>
    <p:sldId id="260" r:id="rId6"/>
    <p:sldId id="261" r:id="rId7"/>
    <p:sldId id="282"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6C6"/>
    <a:srgbClr val="D2D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434" y="1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Cihan ÖZGÜVEN" userId="ddecbce146ca21e5" providerId="LiveId" clId="{7BB5B6B1-5159-415A-8F91-FFA9B31FF388}"/>
    <pc:docChg chg="undo custSel addSld modSld">
      <pc:chgData name="Ali Cihan ÖZGÜVEN" userId="ddecbce146ca21e5" providerId="LiveId" clId="{7BB5B6B1-5159-415A-8F91-FFA9B31FF388}" dt="2021-09-28T12:26:03.450" v="1197" actId="14100"/>
      <pc:docMkLst>
        <pc:docMk/>
      </pc:docMkLst>
      <pc:sldChg chg="modSp mod">
        <pc:chgData name="Ali Cihan ÖZGÜVEN" userId="ddecbce146ca21e5" providerId="LiveId" clId="{7BB5B6B1-5159-415A-8F91-FFA9B31FF388}" dt="2021-09-28T07:55:06.192" v="130" actId="27636"/>
        <pc:sldMkLst>
          <pc:docMk/>
          <pc:sldMk cId="3664588074" sldId="258"/>
        </pc:sldMkLst>
        <pc:spChg chg="mod">
          <ac:chgData name="Ali Cihan ÖZGÜVEN" userId="ddecbce146ca21e5" providerId="LiveId" clId="{7BB5B6B1-5159-415A-8F91-FFA9B31FF388}" dt="2021-09-28T07:55:06.192" v="130" actId="27636"/>
          <ac:spMkLst>
            <pc:docMk/>
            <pc:sldMk cId="3664588074" sldId="258"/>
            <ac:spMk id="2" creationId="{00000000-0000-0000-0000-000000000000}"/>
          </ac:spMkLst>
        </pc:spChg>
      </pc:sldChg>
      <pc:sldChg chg="delSp mod">
        <pc:chgData name="Ali Cihan ÖZGÜVEN" userId="ddecbce146ca21e5" providerId="LiveId" clId="{7BB5B6B1-5159-415A-8F91-FFA9B31FF388}" dt="2021-09-28T12:14:36.860" v="1065" actId="21"/>
        <pc:sldMkLst>
          <pc:docMk/>
          <pc:sldMk cId="4012918331" sldId="260"/>
        </pc:sldMkLst>
        <pc:spChg chg="del">
          <ac:chgData name="Ali Cihan ÖZGÜVEN" userId="ddecbce146ca21e5" providerId="LiveId" clId="{7BB5B6B1-5159-415A-8F91-FFA9B31FF388}" dt="2021-09-28T12:14:36.860" v="1065" actId="21"/>
          <ac:spMkLst>
            <pc:docMk/>
            <pc:sldMk cId="4012918331" sldId="260"/>
            <ac:spMk id="2" creationId="{00000000-0000-0000-0000-000000000000}"/>
          </ac:spMkLst>
        </pc:spChg>
      </pc:sldChg>
      <pc:sldChg chg="delSp modSp mod">
        <pc:chgData name="Ali Cihan ÖZGÜVEN" userId="ddecbce146ca21e5" providerId="LiveId" clId="{7BB5B6B1-5159-415A-8F91-FFA9B31FF388}" dt="2021-09-28T12:16:19.556" v="1073" actId="21"/>
        <pc:sldMkLst>
          <pc:docMk/>
          <pc:sldMk cId="2927039088" sldId="261"/>
        </pc:sldMkLst>
        <pc:spChg chg="del">
          <ac:chgData name="Ali Cihan ÖZGÜVEN" userId="ddecbce146ca21e5" providerId="LiveId" clId="{7BB5B6B1-5159-415A-8F91-FFA9B31FF388}" dt="2021-09-28T12:15:28.703" v="1071" actId="21"/>
          <ac:spMkLst>
            <pc:docMk/>
            <pc:sldMk cId="2927039088" sldId="261"/>
            <ac:spMk id="2" creationId="{00000000-0000-0000-0000-000000000000}"/>
          </ac:spMkLst>
        </pc:spChg>
        <pc:spChg chg="mod">
          <ac:chgData name="Ali Cihan ÖZGÜVEN" userId="ddecbce146ca21e5" providerId="LiveId" clId="{7BB5B6B1-5159-415A-8F91-FFA9B31FF388}" dt="2021-09-28T12:16:19.556" v="1073" actId="21"/>
          <ac:spMkLst>
            <pc:docMk/>
            <pc:sldMk cId="2927039088" sldId="261"/>
            <ac:spMk id="3" creationId="{00000000-0000-0000-0000-000000000000}"/>
          </ac:spMkLst>
        </pc:spChg>
      </pc:sldChg>
      <pc:sldChg chg="delSp modSp mod">
        <pc:chgData name="Ali Cihan ÖZGÜVEN" userId="ddecbce146ca21e5" providerId="LiveId" clId="{7BB5B6B1-5159-415A-8F91-FFA9B31FF388}" dt="2021-09-28T12:17:33.148" v="1079" actId="113"/>
        <pc:sldMkLst>
          <pc:docMk/>
          <pc:sldMk cId="1086821590" sldId="262"/>
        </pc:sldMkLst>
        <pc:spChg chg="del">
          <ac:chgData name="Ali Cihan ÖZGÜVEN" userId="ddecbce146ca21e5" providerId="LiveId" clId="{7BB5B6B1-5159-415A-8F91-FFA9B31FF388}" dt="2021-09-28T12:15:07.783" v="1070" actId="21"/>
          <ac:spMkLst>
            <pc:docMk/>
            <pc:sldMk cId="1086821590" sldId="262"/>
            <ac:spMk id="2" creationId="{00000000-0000-0000-0000-000000000000}"/>
          </ac:spMkLst>
        </pc:spChg>
        <pc:spChg chg="mod">
          <ac:chgData name="Ali Cihan ÖZGÜVEN" userId="ddecbce146ca21e5" providerId="LiveId" clId="{7BB5B6B1-5159-415A-8F91-FFA9B31FF388}" dt="2021-09-28T12:17:33.148" v="1079" actId="113"/>
          <ac:spMkLst>
            <pc:docMk/>
            <pc:sldMk cId="1086821590" sldId="262"/>
            <ac:spMk id="3" creationId="{00000000-0000-0000-0000-000000000000}"/>
          </ac:spMkLst>
        </pc:spChg>
      </pc:sldChg>
      <pc:sldChg chg="addSp delSp modSp mod">
        <pc:chgData name="Ali Cihan ÖZGÜVEN" userId="ddecbce146ca21e5" providerId="LiveId" clId="{7BB5B6B1-5159-415A-8F91-FFA9B31FF388}" dt="2021-09-28T12:17:40.992" v="1081" actId="14100"/>
        <pc:sldMkLst>
          <pc:docMk/>
          <pc:sldMk cId="1072074210" sldId="263"/>
        </pc:sldMkLst>
        <pc:spChg chg="del">
          <ac:chgData name="Ali Cihan ÖZGÜVEN" userId="ddecbce146ca21e5" providerId="LiveId" clId="{7BB5B6B1-5159-415A-8F91-FFA9B31FF388}" dt="2021-09-28T12:14:56.762" v="1069" actId="21"/>
          <ac:spMkLst>
            <pc:docMk/>
            <pc:sldMk cId="1072074210" sldId="263"/>
            <ac:spMk id="2" creationId="{00000000-0000-0000-0000-000000000000}"/>
          </ac:spMkLst>
        </pc:spChg>
        <pc:spChg chg="add del">
          <ac:chgData name="Ali Cihan ÖZGÜVEN" userId="ddecbce146ca21e5" providerId="LiveId" clId="{7BB5B6B1-5159-415A-8F91-FFA9B31FF388}" dt="2021-09-28T12:14:51.895" v="1068" actId="21"/>
          <ac:spMkLst>
            <pc:docMk/>
            <pc:sldMk cId="1072074210" sldId="263"/>
            <ac:spMk id="3" creationId="{00000000-0000-0000-0000-000000000000}"/>
          </ac:spMkLst>
        </pc:spChg>
        <pc:spChg chg="add del mod">
          <ac:chgData name="Ali Cihan ÖZGÜVEN" userId="ddecbce146ca21e5" providerId="LiveId" clId="{7BB5B6B1-5159-415A-8F91-FFA9B31FF388}" dt="2021-09-28T12:14:51.895" v="1068" actId="21"/>
          <ac:spMkLst>
            <pc:docMk/>
            <pc:sldMk cId="1072074210" sldId="263"/>
            <ac:spMk id="7" creationId="{B9841EBA-14EA-47C0-B3A9-56F5D05EDE82}"/>
          </ac:spMkLst>
        </pc:spChg>
        <pc:picChg chg="mod">
          <ac:chgData name="Ali Cihan ÖZGÜVEN" userId="ddecbce146ca21e5" providerId="LiveId" clId="{7BB5B6B1-5159-415A-8F91-FFA9B31FF388}" dt="2021-09-28T12:17:40.992" v="1081" actId="14100"/>
          <ac:picMkLst>
            <pc:docMk/>
            <pc:sldMk cId="1072074210" sldId="263"/>
            <ac:picMk id="3074" creationId="{00000000-0000-0000-0000-000000000000}"/>
          </ac:picMkLst>
        </pc:picChg>
      </pc:sldChg>
      <pc:sldChg chg="delSp mod">
        <pc:chgData name="Ali Cihan ÖZGÜVEN" userId="ddecbce146ca21e5" providerId="LiveId" clId="{7BB5B6B1-5159-415A-8F91-FFA9B31FF388}" dt="2021-09-28T12:14:45.964" v="1066" actId="21"/>
        <pc:sldMkLst>
          <pc:docMk/>
          <pc:sldMk cId="2466414831" sldId="264"/>
        </pc:sldMkLst>
        <pc:spChg chg="del">
          <ac:chgData name="Ali Cihan ÖZGÜVEN" userId="ddecbce146ca21e5" providerId="LiveId" clId="{7BB5B6B1-5159-415A-8F91-FFA9B31FF388}" dt="2021-09-28T12:14:45.964" v="1066" actId="21"/>
          <ac:spMkLst>
            <pc:docMk/>
            <pc:sldMk cId="2466414831" sldId="264"/>
            <ac:spMk id="2" creationId="{00000000-0000-0000-0000-000000000000}"/>
          </ac:spMkLst>
        </pc:spChg>
      </pc:sldChg>
      <pc:sldChg chg="addSp delSp modSp new mod">
        <pc:chgData name="Ali Cihan ÖZGÜVEN" userId="ddecbce146ca21e5" providerId="LiveId" clId="{7BB5B6B1-5159-415A-8F91-FFA9B31FF388}" dt="2021-09-28T12:26:03.450" v="1197" actId="14100"/>
        <pc:sldMkLst>
          <pc:docMk/>
          <pc:sldMk cId="841942207" sldId="265"/>
        </pc:sldMkLst>
        <pc:spChg chg="del">
          <ac:chgData name="Ali Cihan ÖZGÜVEN" userId="ddecbce146ca21e5" providerId="LiveId" clId="{7BB5B6B1-5159-415A-8F91-FFA9B31FF388}" dt="2021-09-28T07:49:39.487" v="1" actId="21"/>
          <ac:spMkLst>
            <pc:docMk/>
            <pc:sldMk cId="841942207" sldId="265"/>
            <ac:spMk id="2" creationId="{4BE42CC2-24BB-4C88-8BF4-DEE4C6F29978}"/>
          </ac:spMkLst>
        </pc:spChg>
        <pc:spChg chg="mod">
          <ac:chgData name="Ali Cihan ÖZGÜVEN" userId="ddecbce146ca21e5" providerId="LiveId" clId="{7BB5B6B1-5159-415A-8F91-FFA9B31FF388}" dt="2021-09-28T07:55:13.770" v="132" actId="21"/>
          <ac:spMkLst>
            <pc:docMk/>
            <pc:sldMk cId="841942207" sldId="265"/>
            <ac:spMk id="3" creationId="{FF5ED71B-9141-4181-9597-1D8DABEEF6B5}"/>
          </ac:spMkLst>
        </pc:spChg>
        <pc:spChg chg="mod">
          <ac:chgData name="Ali Cihan ÖZGÜVEN" userId="ddecbce146ca21e5" providerId="LiveId" clId="{7BB5B6B1-5159-415A-8F91-FFA9B31FF388}" dt="2021-09-28T12:14:28.627" v="1064" actId="6549"/>
          <ac:spMkLst>
            <pc:docMk/>
            <pc:sldMk cId="841942207" sldId="265"/>
            <ac:spMk id="4" creationId="{4F182B64-C130-4774-AACB-1058CFEEFFCD}"/>
          </ac:spMkLst>
        </pc:spChg>
        <pc:spChg chg="add del mod">
          <ac:chgData name="Ali Cihan ÖZGÜVEN" userId="ddecbce146ca21e5" providerId="LiveId" clId="{7BB5B6B1-5159-415A-8F91-FFA9B31FF388}" dt="2021-09-28T07:55:49.918" v="139"/>
          <ac:spMkLst>
            <pc:docMk/>
            <pc:sldMk cId="841942207" sldId="265"/>
            <ac:spMk id="6" creationId="{D5CF6BDD-2A42-4474-9556-B5B8E502D87B}"/>
          </ac:spMkLst>
        </pc:spChg>
        <pc:spChg chg="add mod">
          <ac:chgData name="Ali Cihan ÖZGÜVEN" userId="ddecbce146ca21e5" providerId="LiveId" clId="{7BB5B6B1-5159-415A-8F91-FFA9B31FF388}" dt="2021-09-28T12:26:00.754" v="1196" actId="14100"/>
          <ac:spMkLst>
            <pc:docMk/>
            <pc:sldMk cId="841942207" sldId="265"/>
            <ac:spMk id="7" creationId="{7F426B76-8082-4582-AAC4-5768873BEE48}"/>
          </ac:spMkLst>
        </pc:spChg>
        <pc:picChg chg="add mod">
          <ac:chgData name="Ali Cihan ÖZGÜVEN" userId="ddecbce146ca21e5" providerId="LiveId" clId="{7BB5B6B1-5159-415A-8F91-FFA9B31FF388}" dt="2021-09-28T12:26:03.450" v="1197" actId="14100"/>
          <ac:picMkLst>
            <pc:docMk/>
            <pc:sldMk cId="841942207" sldId="265"/>
            <ac:picMk id="1026" creationId="{493AF5F9-48AD-4036-8A23-C7F134B18F1D}"/>
          </ac:picMkLst>
        </pc:picChg>
      </pc:sldChg>
      <pc:sldChg chg="addSp delSp modSp new mod">
        <pc:chgData name="Ali Cihan ÖZGÜVEN" userId="ddecbce146ca21e5" providerId="LiveId" clId="{7BB5B6B1-5159-415A-8F91-FFA9B31FF388}" dt="2021-09-28T12:14:25.519" v="1063" actId="6549"/>
        <pc:sldMkLst>
          <pc:docMk/>
          <pc:sldMk cId="1374220687" sldId="266"/>
        </pc:sldMkLst>
        <pc:spChg chg="del">
          <ac:chgData name="Ali Cihan ÖZGÜVEN" userId="ddecbce146ca21e5" providerId="LiveId" clId="{7BB5B6B1-5159-415A-8F91-FFA9B31FF388}" dt="2021-09-28T07:59:17.797" v="146" actId="21"/>
          <ac:spMkLst>
            <pc:docMk/>
            <pc:sldMk cId="1374220687" sldId="266"/>
            <ac:spMk id="2" creationId="{7C6967F2-6295-4C39-8205-F1969CE7D13E}"/>
          </ac:spMkLst>
        </pc:spChg>
        <pc:spChg chg="mod">
          <ac:chgData name="Ali Cihan ÖZGÜVEN" userId="ddecbce146ca21e5" providerId="LiveId" clId="{7BB5B6B1-5159-415A-8F91-FFA9B31FF388}" dt="2021-09-28T08:00:55.492" v="181" actId="20577"/>
          <ac:spMkLst>
            <pc:docMk/>
            <pc:sldMk cId="1374220687" sldId="266"/>
            <ac:spMk id="3" creationId="{B31F5C38-08E1-40F4-A871-451408D8DAAB}"/>
          </ac:spMkLst>
        </pc:spChg>
        <pc:spChg chg="mod">
          <ac:chgData name="Ali Cihan ÖZGÜVEN" userId="ddecbce146ca21e5" providerId="LiveId" clId="{7BB5B6B1-5159-415A-8F91-FFA9B31FF388}" dt="2021-09-28T12:14:25.519" v="1063" actId="6549"/>
          <ac:spMkLst>
            <pc:docMk/>
            <pc:sldMk cId="1374220687" sldId="266"/>
            <ac:spMk id="4" creationId="{225BE195-1B42-4356-AEC6-886CD21AF1B6}"/>
          </ac:spMkLst>
        </pc:spChg>
        <pc:spChg chg="add del mod">
          <ac:chgData name="Ali Cihan ÖZGÜVEN" userId="ddecbce146ca21e5" providerId="LiveId" clId="{7BB5B6B1-5159-415A-8F91-FFA9B31FF388}" dt="2021-09-28T08:12:08.537" v="192"/>
          <ac:spMkLst>
            <pc:docMk/>
            <pc:sldMk cId="1374220687" sldId="266"/>
            <ac:spMk id="6" creationId="{B909F313-D11A-4A53-9764-1D8677AD7460}"/>
          </ac:spMkLst>
        </pc:spChg>
        <pc:spChg chg="add del">
          <ac:chgData name="Ali Cihan ÖZGÜVEN" userId="ddecbce146ca21e5" providerId="LiveId" clId="{7BB5B6B1-5159-415A-8F91-FFA9B31FF388}" dt="2021-09-28T08:11:05.987" v="184"/>
          <ac:spMkLst>
            <pc:docMk/>
            <pc:sldMk cId="1374220687" sldId="266"/>
            <ac:spMk id="7" creationId="{8A460EEB-F5D8-48BD-A197-2F7DF04D8C72}"/>
          </ac:spMkLst>
        </pc:spChg>
        <pc:spChg chg="add del">
          <ac:chgData name="Ali Cihan ÖZGÜVEN" userId="ddecbce146ca21e5" providerId="LiveId" clId="{7BB5B6B1-5159-415A-8F91-FFA9B31FF388}" dt="2021-09-28T08:11:09.840" v="186"/>
          <ac:spMkLst>
            <pc:docMk/>
            <pc:sldMk cId="1374220687" sldId="266"/>
            <ac:spMk id="8" creationId="{1CCD676B-ADA4-4C8A-8CD9-C29D8F1634D0}"/>
          </ac:spMkLst>
        </pc:spChg>
        <pc:picChg chg="add mod">
          <ac:chgData name="Ali Cihan ÖZGÜVEN" userId="ddecbce146ca21e5" providerId="LiveId" clId="{7BB5B6B1-5159-415A-8F91-FFA9B31FF388}" dt="2021-09-28T08:12:46.173" v="193" actId="1076"/>
          <ac:picMkLst>
            <pc:docMk/>
            <pc:sldMk cId="1374220687" sldId="266"/>
            <ac:picMk id="2054" creationId="{F9DD884F-84E7-4339-9257-F6369C2C3247}"/>
          </ac:picMkLst>
        </pc:picChg>
      </pc:sldChg>
      <pc:sldChg chg="addSp delSp modSp new mod">
        <pc:chgData name="Ali Cihan ÖZGÜVEN" userId="ddecbce146ca21e5" providerId="LiveId" clId="{7BB5B6B1-5159-415A-8F91-FFA9B31FF388}" dt="2021-09-28T12:25:42.779" v="1194" actId="1076"/>
        <pc:sldMkLst>
          <pc:docMk/>
          <pc:sldMk cId="2665429019" sldId="267"/>
        </pc:sldMkLst>
        <pc:spChg chg="del">
          <ac:chgData name="Ali Cihan ÖZGÜVEN" userId="ddecbce146ca21e5" providerId="LiveId" clId="{7BB5B6B1-5159-415A-8F91-FFA9B31FF388}" dt="2021-09-28T08:13:32.506" v="195" actId="21"/>
          <ac:spMkLst>
            <pc:docMk/>
            <pc:sldMk cId="2665429019" sldId="267"/>
            <ac:spMk id="2" creationId="{D042763C-19C5-4AC3-B935-1128FA13C7F7}"/>
          </ac:spMkLst>
        </pc:spChg>
        <pc:spChg chg="mod">
          <ac:chgData name="Ali Cihan ÖZGÜVEN" userId="ddecbce146ca21e5" providerId="LiveId" clId="{7BB5B6B1-5159-415A-8F91-FFA9B31FF388}" dt="2021-09-28T12:25:37.887" v="1192" actId="14100"/>
          <ac:spMkLst>
            <pc:docMk/>
            <pc:sldMk cId="2665429019" sldId="267"/>
            <ac:spMk id="3" creationId="{D33AFB4E-06EF-4312-AEC3-7F88C50F090D}"/>
          </ac:spMkLst>
        </pc:spChg>
        <pc:spChg chg="mod">
          <ac:chgData name="Ali Cihan ÖZGÜVEN" userId="ddecbce146ca21e5" providerId="LiveId" clId="{7BB5B6B1-5159-415A-8F91-FFA9B31FF388}" dt="2021-09-28T12:14:22.080" v="1062" actId="6549"/>
          <ac:spMkLst>
            <pc:docMk/>
            <pc:sldMk cId="2665429019" sldId="267"/>
            <ac:spMk id="4" creationId="{BBD8E5B7-897B-4305-8CC6-B98AF1242F48}"/>
          </ac:spMkLst>
        </pc:spChg>
        <pc:picChg chg="add mod">
          <ac:chgData name="Ali Cihan ÖZGÜVEN" userId="ddecbce146ca21e5" providerId="LiveId" clId="{7BB5B6B1-5159-415A-8F91-FFA9B31FF388}" dt="2021-09-28T12:25:42.779" v="1194" actId="1076"/>
          <ac:picMkLst>
            <pc:docMk/>
            <pc:sldMk cId="2665429019" sldId="267"/>
            <ac:picMk id="3074" creationId="{114418E6-A386-44DF-A7CE-DC965A38DCD6}"/>
          </ac:picMkLst>
        </pc:picChg>
      </pc:sldChg>
      <pc:sldChg chg="addSp delSp modSp new mod">
        <pc:chgData name="Ali Cihan ÖZGÜVEN" userId="ddecbce146ca21e5" providerId="LiveId" clId="{7BB5B6B1-5159-415A-8F91-FFA9B31FF388}" dt="2021-09-28T12:25:26.671" v="1190" actId="14100"/>
        <pc:sldMkLst>
          <pc:docMk/>
          <pc:sldMk cId="404725575" sldId="268"/>
        </pc:sldMkLst>
        <pc:spChg chg="del">
          <ac:chgData name="Ali Cihan ÖZGÜVEN" userId="ddecbce146ca21e5" providerId="LiveId" clId="{7BB5B6B1-5159-415A-8F91-FFA9B31FF388}" dt="2021-09-28T08:24:14.729" v="242" actId="21"/>
          <ac:spMkLst>
            <pc:docMk/>
            <pc:sldMk cId="404725575" sldId="268"/>
            <ac:spMk id="2" creationId="{0969CF9E-B19D-4AC6-9074-2993076E3D0D}"/>
          </ac:spMkLst>
        </pc:spChg>
        <pc:spChg chg="mod">
          <ac:chgData name="Ali Cihan ÖZGÜVEN" userId="ddecbce146ca21e5" providerId="LiveId" clId="{7BB5B6B1-5159-415A-8F91-FFA9B31FF388}" dt="2021-09-28T12:25:21.038" v="1189" actId="255"/>
          <ac:spMkLst>
            <pc:docMk/>
            <pc:sldMk cId="404725575" sldId="268"/>
            <ac:spMk id="3" creationId="{4B99828E-731E-4020-B9F4-4F4C2B194E28}"/>
          </ac:spMkLst>
        </pc:spChg>
        <pc:spChg chg="mod">
          <ac:chgData name="Ali Cihan ÖZGÜVEN" userId="ddecbce146ca21e5" providerId="LiveId" clId="{7BB5B6B1-5159-415A-8F91-FFA9B31FF388}" dt="2021-09-28T12:14:18.845" v="1061" actId="6549"/>
          <ac:spMkLst>
            <pc:docMk/>
            <pc:sldMk cId="404725575" sldId="268"/>
            <ac:spMk id="4" creationId="{6BC57810-7C73-4320-B541-7430F2DF86E8}"/>
          </ac:spMkLst>
        </pc:spChg>
        <pc:spChg chg="add del mod">
          <ac:chgData name="Ali Cihan ÖZGÜVEN" userId="ddecbce146ca21e5" providerId="LiveId" clId="{7BB5B6B1-5159-415A-8F91-FFA9B31FF388}" dt="2021-09-28T08:29:11.294" v="282"/>
          <ac:spMkLst>
            <pc:docMk/>
            <pc:sldMk cId="404725575" sldId="268"/>
            <ac:spMk id="6" creationId="{91F9D3AC-B299-47B0-BA06-84E068FD38F3}"/>
          </ac:spMkLst>
        </pc:spChg>
        <pc:picChg chg="add del mod">
          <ac:chgData name="Ali Cihan ÖZGÜVEN" userId="ddecbce146ca21e5" providerId="LiveId" clId="{7BB5B6B1-5159-415A-8F91-FFA9B31FF388}" dt="2021-09-28T12:25:26.671" v="1190" actId="14100"/>
          <ac:picMkLst>
            <pc:docMk/>
            <pc:sldMk cId="404725575" sldId="268"/>
            <ac:picMk id="4098" creationId="{8E014295-4C47-48E0-97B6-759057A381E3}"/>
          </ac:picMkLst>
        </pc:picChg>
      </pc:sldChg>
      <pc:sldChg chg="addSp delSp modSp new mod">
        <pc:chgData name="Ali Cihan ÖZGÜVEN" userId="ddecbce146ca21e5" providerId="LiveId" clId="{7BB5B6B1-5159-415A-8F91-FFA9B31FF388}" dt="2021-09-28T12:25:11.672" v="1188" actId="14100"/>
        <pc:sldMkLst>
          <pc:docMk/>
          <pc:sldMk cId="2583580839" sldId="269"/>
        </pc:sldMkLst>
        <pc:spChg chg="del">
          <ac:chgData name="Ali Cihan ÖZGÜVEN" userId="ddecbce146ca21e5" providerId="LiveId" clId="{7BB5B6B1-5159-415A-8F91-FFA9B31FF388}" dt="2021-09-28T08:30:37.034" v="289" actId="21"/>
          <ac:spMkLst>
            <pc:docMk/>
            <pc:sldMk cId="2583580839" sldId="269"/>
            <ac:spMk id="2" creationId="{3404BEE8-7970-48B8-B1F0-2D28A587BB9A}"/>
          </ac:spMkLst>
        </pc:spChg>
        <pc:spChg chg="mod">
          <ac:chgData name="Ali Cihan ÖZGÜVEN" userId="ddecbce146ca21e5" providerId="LiveId" clId="{7BB5B6B1-5159-415A-8F91-FFA9B31FF388}" dt="2021-09-28T12:25:11.672" v="1188" actId="14100"/>
          <ac:spMkLst>
            <pc:docMk/>
            <pc:sldMk cId="2583580839" sldId="269"/>
            <ac:spMk id="3" creationId="{5778C4E7-0525-4D48-900B-0D4BAD6FE997}"/>
          </ac:spMkLst>
        </pc:spChg>
        <pc:spChg chg="mod">
          <ac:chgData name="Ali Cihan ÖZGÜVEN" userId="ddecbce146ca21e5" providerId="LiveId" clId="{7BB5B6B1-5159-415A-8F91-FFA9B31FF388}" dt="2021-09-28T12:14:15.460" v="1060" actId="6549"/>
          <ac:spMkLst>
            <pc:docMk/>
            <pc:sldMk cId="2583580839" sldId="269"/>
            <ac:spMk id="4" creationId="{7D44EC06-9D33-46F4-9BB3-B8ECE1BE7BF6}"/>
          </ac:spMkLst>
        </pc:spChg>
        <pc:picChg chg="add del mod">
          <ac:chgData name="Ali Cihan ÖZGÜVEN" userId="ddecbce146ca21e5" providerId="LiveId" clId="{7BB5B6B1-5159-415A-8F91-FFA9B31FF388}" dt="2021-09-28T08:44:15.600" v="344" actId="21"/>
          <ac:picMkLst>
            <pc:docMk/>
            <pc:sldMk cId="2583580839" sldId="269"/>
            <ac:picMk id="5122" creationId="{2FE7DD9C-4FFC-4220-A00A-D25C8885409D}"/>
          </ac:picMkLst>
        </pc:picChg>
        <pc:picChg chg="add mod">
          <ac:chgData name="Ali Cihan ÖZGÜVEN" userId="ddecbce146ca21e5" providerId="LiveId" clId="{7BB5B6B1-5159-415A-8F91-FFA9B31FF388}" dt="2021-09-28T08:49:13.580" v="357" actId="14100"/>
          <ac:picMkLst>
            <pc:docMk/>
            <pc:sldMk cId="2583580839" sldId="269"/>
            <ac:picMk id="5124" creationId="{92710781-D560-43C1-9AF9-FB4E4D472F83}"/>
          </ac:picMkLst>
        </pc:picChg>
      </pc:sldChg>
      <pc:sldChg chg="addSp delSp modSp new mod">
        <pc:chgData name="Ali Cihan ÖZGÜVEN" userId="ddecbce146ca21e5" providerId="LiveId" clId="{7BB5B6B1-5159-415A-8F91-FFA9B31FF388}" dt="2021-09-28T12:23:35.338" v="1116" actId="255"/>
        <pc:sldMkLst>
          <pc:docMk/>
          <pc:sldMk cId="2635166633" sldId="270"/>
        </pc:sldMkLst>
        <pc:spChg chg="del">
          <ac:chgData name="Ali Cihan ÖZGÜVEN" userId="ddecbce146ca21e5" providerId="LiveId" clId="{7BB5B6B1-5159-415A-8F91-FFA9B31FF388}" dt="2021-09-28T08:50:08.953" v="359" actId="21"/>
          <ac:spMkLst>
            <pc:docMk/>
            <pc:sldMk cId="2635166633" sldId="270"/>
            <ac:spMk id="2" creationId="{B3A4FF4E-0A32-4409-99EB-205A4D7B199A}"/>
          </ac:spMkLst>
        </pc:spChg>
        <pc:spChg chg="mod">
          <ac:chgData name="Ali Cihan ÖZGÜVEN" userId="ddecbce146ca21e5" providerId="LiveId" clId="{7BB5B6B1-5159-415A-8F91-FFA9B31FF388}" dt="2021-09-28T12:23:35.338" v="1116" actId="255"/>
          <ac:spMkLst>
            <pc:docMk/>
            <pc:sldMk cId="2635166633" sldId="270"/>
            <ac:spMk id="3" creationId="{D64F5B2F-9B85-45B8-8530-CD16A81E4BEE}"/>
          </ac:spMkLst>
        </pc:spChg>
        <pc:spChg chg="mod">
          <ac:chgData name="Ali Cihan ÖZGÜVEN" userId="ddecbce146ca21e5" providerId="LiveId" clId="{7BB5B6B1-5159-415A-8F91-FFA9B31FF388}" dt="2021-09-28T12:14:12.267" v="1059" actId="6549"/>
          <ac:spMkLst>
            <pc:docMk/>
            <pc:sldMk cId="2635166633" sldId="270"/>
            <ac:spMk id="4" creationId="{7A0146C8-05AC-47DA-B5E8-756B28D4E1F8}"/>
          </ac:spMkLst>
        </pc:spChg>
        <pc:picChg chg="add mod">
          <ac:chgData name="Ali Cihan ÖZGÜVEN" userId="ddecbce146ca21e5" providerId="LiveId" clId="{7BB5B6B1-5159-415A-8F91-FFA9B31FF388}" dt="2021-09-28T08:56:55.609" v="384" actId="1076"/>
          <ac:picMkLst>
            <pc:docMk/>
            <pc:sldMk cId="2635166633" sldId="270"/>
            <ac:picMk id="6146" creationId="{6278BCBD-4168-43B9-A030-7C089688F7E5}"/>
          </ac:picMkLst>
        </pc:picChg>
      </pc:sldChg>
      <pc:sldChg chg="delSp modSp new mod">
        <pc:chgData name="Ali Cihan ÖZGÜVEN" userId="ddecbce146ca21e5" providerId="LiveId" clId="{7BB5B6B1-5159-415A-8F91-FFA9B31FF388}" dt="2021-09-28T12:23:19.299" v="1115" actId="255"/>
        <pc:sldMkLst>
          <pc:docMk/>
          <pc:sldMk cId="3315129881" sldId="271"/>
        </pc:sldMkLst>
        <pc:spChg chg="del">
          <ac:chgData name="Ali Cihan ÖZGÜVEN" userId="ddecbce146ca21e5" providerId="LiveId" clId="{7BB5B6B1-5159-415A-8F91-FFA9B31FF388}" dt="2021-09-28T08:58:29.463" v="386" actId="21"/>
          <ac:spMkLst>
            <pc:docMk/>
            <pc:sldMk cId="3315129881" sldId="271"/>
            <ac:spMk id="2" creationId="{83F72CDF-C2A1-44A7-9157-17981CC7D9DA}"/>
          </ac:spMkLst>
        </pc:spChg>
        <pc:spChg chg="mod">
          <ac:chgData name="Ali Cihan ÖZGÜVEN" userId="ddecbce146ca21e5" providerId="LiveId" clId="{7BB5B6B1-5159-415A-8F91-FFA9B31FF388}" dt="2021-09-28T12:23:19.299" v="1115" actId="255"/>
          <ac:spMkLst>
            <pc:docMk/>
            <pc:sldMk cId="3315129881" sldId="271"/>
            <ac:spMk id="3" creationId="{68B50936-47BD-4174-BDA5-C578AE0A1325}"/>
          </ac:spMkLst>
        </pc:spChg>
        <pc:spChg chg="mod">
          <ac:chgData name="Ali Cihan ÖZGÜVEN" userId="ddecbce146ca21e5" providerId="LiveId" clId="{7BB5B6B1-5159-415A-8F91-FFA9B31FF388}" dt="2021-09-28T12:14:04.324" v="1057" actId="6549"/>
          <ac:spMkLst>
            <pc:docMk/>
            <pc:sldMk cId="3315129881" sldId="271"/>
            <ac:spMk id="4" creationId="{D5F56B38-A69C-48D3-B66E-34424F88AA55}"/>
          </ac:spMkLst>
        </pc:spChg>
      </pc:sldChg>
      <pc:sldChg chg="addSp delSp modSp new mod">
        <pc:chgData name="Ali Cihan ÖZGÜVEN" userId="ddecbce146ca21e5" providerId="LiveId" clId="{7BB5B6B1-5159-415A-8F91-FFA9B31FF388}" dt="2021-09-28T12:23:08.942" v="1114" actId="14100"/>
        <pc:sldMkLst>
          <pc:docMk/>
          <pc:sldMk cId="3787488362" sldId="272"/>
        </pc:sldMkLst>
        <pc:spChg chg="del">
          <ac:chgData name="Ali Cihan ÖZGÜVEN" userId="ddecbce146ca21e5" providerId="LiveId" clId="{7BB5B6B1-5159-415A-8F91-FFA9B31FF388}" dt="2021-09-28T09:02:06.197" v="477" actId="21"/>
          <ac:spMkLst>
            <pc:docMk/>
            <pc:sldMk cId="3787488362" sldId="272"/>
            <ac:spMk id="2" creationId="{CDE1F218-C2B0-4910-A429-DF7E967B8B9D}"/>
          </ac:spMkLst>
        </pc:spChg>
        <pc:spChg chg="mod">
          <ac:chgData name="Ali Cihan ÖZGÜVEN" userId="ddecbce146ca21e5" providerId="LiveId" clId="{7BB5B6B1-5159-415A-8F91-FFA9B31FF388}" dt="2021-09-28T12:23:06.109" v="1113" actId="1076"/>
          <ac:spMkLst>
            <pc:docMk/>
            <pc:sldMk cId="3787488362" sldId="272"/>
            <ac:spMk id="3" creationId="{72EC6F26-8B29-4E75-8B3A-1F239C75172D}"/>
          </ac:spMkLst>
        </pc:spChg>
        <pc:spChg chg="mod">
          <ac:chgData name="Ali Cihan ÖZGÜVEN" userId="ddecbce146ca21e5" providerId="LiveId" clId="{7BB5B6B1-5159-415A-8F91-FFA9B31FF388}" dt="2021-09-28T12:14:08.265" v="1058" actId="6549"/>
          <ac:spMkLst>
            <pc:docMk/>
            <pc:sldMk cId="3787488362" sldId="272"/>
            <ac:spMk id="4" creationId="{9A6631C3-2CD2-4170-A889-E5437242EB0A}"/>
          </ac:spMkLst>
        </pc:spChg>
        <pc:picChg chg="add mod">
          <ac:chgData name="Ali Cihan ÖZGÜVEN" userId="ddecbce146ca21e5" providerId="LiveId" clId="{7BB5B6B1-5159-415A-8F91-FFA9B31FF388}" dt="2021-09-28T12:23:08.942" v="1114" actId="14100"/>
          <ac:picMkLst>
            <pc:docMk/>
            <pc:sldMk cId="3787488362" sldId="272"/>
            <ac:picMk id="7170" creationId="{D6AE30FD-2A95-45CA-BAAD-6E5FCDF129F1}"/>
          </ac:picMkLst>
        </pc:picChg>
      </pc:sldChg>
      <pc:sldChg chg="addSp delSp modSp new mod">
        <pc:chgData name="Ali Cihan ÖZGÜVEN" userId="ddecbce146ca21e5" providerId="LiveId" clId="{7BB5B6B1-5159-415A-8F91-FFA9B31FF388}" dt="2021-09-28T12:22:51.677" v="1110" actId="14100"/>
        <pc:sldMkLst>
          <pc:docMk/>
          <pc:sldMk cId="108161593" sldId="273"/>
        </pc:sldMkLst>
        <pc:spChg chg="del">
          <ac:chgData name="Ali Cihan ÖZGÜVEN" userId="ddecbce146ca21e5" providerId="LiveId" clId="{7BB5B6B1-5159-415A-8F91-FFA9B31FF388}" dt="2021-09-28T09:05:05.943" v="488" actId="21"/>
          <ac:spMkLst>
            <pc:docMk/>
            <pc:sldMk cId="108161593" sldId="273"/>
            <ac:spMk id="2" creationId="{B8AE5F1C-7A44-42AC-8942-5EFB63ECB37E}"/>
          </ac:spMkLst>
        </pc:spChg>
        <pc:spChg chg="mod">
          <ac:chgData name="Ali Cihan ÖZGÜVEN" userId="ddecbce146ca21e5" providerId="LiveId" clId="{7BB5B6B1-5159-415A-8F91-FFA9B31FF388}" dt="2021-09-28T12:22:45.539" v="1109" actId="255"/>
          <ac:spMkLst>
            <pc:docMk/>
            <pc:sldMk cId="108161593" sldId="273"/>
            <ac:spMk id="3" creationId="{334DB6DF-AF55-4A46-9F00-6D82C8F56762}"/>
          </ac:spMkLst>
        </pc:spChg>
        <pc:spChg chg="mod">
          <ac:chgData name="Ali Cihan ÖZGÜVEN" userId="ddecbce146ca21e5" providerId="LiveId" clId="{7BB5B6B1-5159-415A-8F91-FFA9B31FF388}" dt="2021-09-28T12:13:59.723" v="1056" actId="6549"/>
          <ac:spMkLst>
            <pc:docMk/>
            <pc:sldMk cId="108161593" sldId="273"/>
            <ac:spMk id="4" creationId="{EB08FF40-8C47-4238-BD30-806D30D41B44}"/>
          </ac:spMkLst>
        </pc:spChg>
        <pc:picChg chg="add mod">
          <ac:chgData name="Ali Cihan ÖZGÜVEN" userId="ddecbce146ca21e5" providerId="LiveId" clId="{7BB5B6B1-5159-415A-8F91-FFA9B31FF388}" dt="2021-09-28T12:22:51.677" v="1110" actId="14100"/>
          <ac:picMkLst>
            <pc:docMk/>
            <pc:sldMk cId="108161593" sldId="273"/>
            <ac:picMk id="8194" creationId="{7E2B6606-0A10-4CC4-A2E5-71685AA5EF9D}"/>
          </ac:picMkLst>
        </pc:picChg>
      </pc:sldChg>
      <pc:sldChg chg="delSp modSp new mod">
        <pc:chgData name="Ali Cihan ÖZGÜVEN" userId="ddecbce146ca21e5" providerId="LiveId" clId="{7BB5B6B1-5159-415A-8F91-FFA9B31FF388}" dt="2021-09-28T12:22:32.843" v="1106" actId="255"/>
        <pc:sldMkLst>
          <pc:docMk/>
          <pc:sldMk cId="2914761905" sldId="274"/>
        </pc:sldMkLst>
        <pc:spChg chg="del">
          <ac:chgData name="Ali Cihan ÖZGÜVEN" userId="ddecbce146ca21e5" providerId="LiveId" clId="{7BB5B6B1-5159-415A-8F91-FFA9B31FF388}" dt="2021-09-28T11:02:58.483" v="550" actId="21"/>
          <ac:spMkLst>
            <pc:docMk/>
            <pc:sldMk cId="2914761905" sldId="274"/>
            <ac:spMk id="2" creationId="{58F22E78-6339-47EF-8DC1-997ABA24AE54}"/>
          </ac:spMkLst>
        </pc:spChg>
        <pc:spChg chg="mod">
          <ac:chgData name="Ali Cihan ÖZGÜVEN" userId="ddecbce146ca21e5" providerId="LiveId" clId="{7BB5B6B1-5159-415A-8F91-FFA9B31FF388}" dt="2021-09-28T12:22:32.843" v="1106" actId="255"/>
          <ac:spMkLst>
            <pc:docMk/>
            <pc:sldMk cId="2914761905" sldId="274"/>
            <ac:spMk id="3" creationId="{5AA81059-5DAD-4C64-BD83-16AF5623689A}"/>
          </ac:spMkLst>
        </pc:spChg>
        <pc:spChg chg="mod">
          <ac:chgData name="Ali Cihan ÖZGÜVEN" userId="ddecbce146ca21e5" providerId="LiveId" clId="{7BB5B6B1-5159-415A-8F91-FFA9B31FF388}" dt="2021-09-28T12:13:52.197" v="1054" actId="6549"/>
          <ac:spMkLst>
            <pc:docMk/>
            <pc:sldMk cId="2914761905" sldId="274"/>
            <ac:spMk id="4" creationId="{DFB199F3-84F1-4F37-A857-6D2DCF702069}"/>
          </ac:spMkLst>
        </pc:spChg>
        <pc:spChg chg="mod">
          <ac:chgData name="Ali Cihan ÖZGÜVEN" userId="ddecbce146ca21e5" providerId="LiveId" clId="{7BB5B6B1-5159-415A-8F91-FFA9B31FF388}" dt="2021-09-28T12:13:54.681" v="1055" actId="20577"/>
          <ac:spMkLst>
            <pc:docMk/>
            <pc:sldMk cId="2914761905" sldId="274"/>
            <ac:spMk id="5" creationId="{27A8E5ED-87EA-4C20-93EC-2D0D3C94A749}"/>
          </ac:spMkLst>
        </pc:spChg>
      </pc:sldChg>
      <pc:sldChg chg="addSp delSp modSp new mod">
        <pc:chgData name="Ali Cihan ÖZGÜVEN" userId="ddecbce146ca21e5" providerId="LiveId" clId="{7BB5B6B1-5159-415A-8F91-FFA9B31FF388}" dt="2021-09-28T12:22:23.908" v="1105" actId="14100"/>
        <pc:sldMkLst>
          <pc:docMk/>
          <pc:sldMk cId="601306696" sldId="275"/>
        </pc:sldMkLst>
        <pc:spChg chg="del">
          <ac:chgData name="Ali Cihan ÖZGÜVEN" userId="ddecbce146ca21e5" providerId="LiveId" clId="{7BB5B6B1-5159-415A-8F91-FFA9B31FF388}" dt="2021-09-28T11:04:35.465" v="611" actId="21"/>
          <ac:spMkLst>
            <pc:docMk/>
            <pc:sldMk cId="601306696" sldId="275"/>
            <ac:spMk id="2" creationId="{04BB4FD2-F4BD-4232-9BCE-801798942587}"/>
          </ac:spMkLst>
        </pc:spChg>
        <pc:spChg chg="mod">
          <ac:chgData name="Ali Cihan ÖZGÜVEN" userId="ddecbce146ca21e5" providerId="LiveId" clId="{7BB5B6B1-5159-415A-8F91-FFA9B31FF388}" dt="2021-09-28T12:22:14.173" v="1102" actId="255"/>
          <ac:spMkLst>
            <pc:docMk/>
            <pc:sldMk cId="601306696" sldId="275"/>
            <ac:spMk id="3" creationId="{50B0EB1F-224B-4A14-B202-6178B604CE00}"/>
          </ac:spMkLst>
        </pc:spChg>
        <pc:spChg chg="mod">
          <ac:chgData name="Ali Cihan ÖZGÜVEN" userId="ddecbce146ca21e5" providerId="LiveId" clId="{7BB5B6B1-5159-415A-8F91-FFA9B31FF388}" dt="2021-09-28T12:13:48.174" v="1053" actId="6549"/>
          <ac:spMkLst>
            <pc:docMk/>
            <pc:sldMk cId="601306696" sldId="275"/>
            <ac:spMk id="4" creationId="{06DD566D-FD86-4F15-BBC2-A0B94B9D1CFC}"/>
          </ac:spMkLst>
        </pc:spChg>
        <pc:picChg chg="add mod">
          <ac:chgData name="Ali Cihan ÖZGÜVEN" userId="ddecbce146ca21e5" providerId="LiveId" clId="{7BB5B6B1-5159-415A-8F91-FFA9B31FF388}" dt="2021-09-28T12:22:23.908" v="1105" actId="14100"/>
          <ac:picMkLst>
            <pc:docMk/>
            <pc:sldMk cId="601306696" sldId="275"/>
            <ac:picMk id="9218" creationId="{28B0C4D8-7555-4B2A-A6F6-5E41450E37A0}"/>
          </ac:picMkLst>
        </pc:picChg>
      </pc:sldChg>
      <pc:sldChg chg="addSp delSp modSp new mod">
        <pc:chgData name="Ali Cihan ÖZGÜVEN" userId="ddecbce146ca21e5" providerId="LiveId" clId="{7BB5B6B1-5159-415A-8F91-FFA9B31FF388}" dt="2021-09-28T12:22:05.768" v="1101" actId="14100"/>
        <pc:sldMkLst>
          <pc:docMk/>
          <pc:sldMk cId="1575159746" sldId="276"/>
        </pc:sldMkLst>
        <pc:spChg chg="del">
          <ac:chgData name="Ali Cihan ÖZGÜVEN" userId="ddecbce146ca21e5" providerId="LiveId" clId="{7BB5B6B1-5159-415A-8F91-FFA9B31FF388}" dt="2021-09-28T11:07:48.354" v="680" actId="21"/>
          <ac:spMkLst>
            <pc:docMk/>
            <pc:sldMk cId="1575159746" sldId="276"/>
            <ac:spMk id="2" creationId="{5691D3D3-84D6-4D55-BE92-C86EC33877F3}"/>
          </ac:spMkLst>
        </pc:spChg>
        <pc:spChg chg="mod">
          <ac:chgData name="Ali Cihan ÖZGÜVEN" userId="ddecbce146ca21e5" providerId="LiveId" clId="{7BB5B6B1-5159-415A-8F91-FFA9B31FF388}" dt="2021-09-28T12:22:02.368" v="1100" actId="27636"/>
          <ac:spMkLst>
            <pc:docMk/>
            <pc:sldMk cId="1575159746" sldId="276"/>
            <ac:spMk id="3" creationId="{6294EE2B-3717-487C-8679-F04ED73842DB}"/>
          </ac:spMkLst>
        </pc:spChg>
        <pc:picChg chg="add del mod">
          <ac:chgData name="Ali Cihan ÖZGÜVEN" userId="ddecbce146ca21e5" providerId="LiveId" clId="{7BB5B6B1-5159-415A-8F91-FFA9B31FF388}" dt="2021-09-28T11:09:43.818" v="730"/>
          <ac:picMkLst>
            <pc:docMk/>
            <pc:sldMk cId="1575159746" sldId="276"/>
            <ac:picMk id="10242" creationId="{A1F0D6D7-E928-4E76-89BB-EEC8EF300EF7}"/>
          </ac:picMkLst>
        </pc:picChg>
        <pc:picChg chg="add del mod">
          <ac:chgData name="Ali Cihan ÖZGÜVEN" userId="ddecbce146ca21e5" providerId="LiveId" clId="{7BB5B6B1-5159-415A-8F91-FFA9B31FF388}" dt="2021-09-28T11:09:51.922" v="735"/>
          <ac:picMkLst>
            <pc:docMk/>
            <pc:sldMk cId="1575159746" sldId="276"/>
            <ac:picMk id="10244" creationId="{CBF673E7-4424-4BCE-A67F-4B020DD1012D}"/>
          </ac:picMkLst>
        </pc:picChg>
        <pc:picChg chg="add mod">
          <ac:chgData name="Ali Cihan ÖZGÜVEN" userId="ddecbce146ca21e5" providerId="LiveId" clId="{7BB5B6B1-5159-415A-8F91-FFA9B31FF388}" dt="2021-09-28T12:22:05.768" v="1101" actId="14100"/>
          <ac:picMkLst>
            <pc:docMk/>
            <pc:sldMk cId="1575159746" sldId="276"/>
            <ac:picMk id="10246" creationId="{7824EA38-65C0-4DC4-9EB4-3388B4E7B5B1}"/>
          </ac:picMkLst>
        </pc:picChg>
      </pc:sldChg>
      <pc:sldChg chg="addSp delSp modSp new mod">
        <pc:chgData name="Ali Cihan ÖZGÜVEN" userId="ddecbce146ca21e5" providerId="LiveId" clId="{7BB5B6B1-5159-415A-8F91-FFA9B31FF388}" dt="2021-09-28T12:21:49.689" v="1096" actId="14100"/>
        <pc:sldMkLst>
          <pc:docMk/>
          <pc:sldMk cId="4269505147" sldId="277"/>
        </pc:sldMkLst>
        <pc:spChg chg="del">
          <ac:chgData name="Ali Cihan ÖZGÜVEN" userId="ddecbce146ca21e5" providerId="LiveId" clId="{7BB5B6B1-5159-415A-8F91-FFA9B31FF388}" dt="2021-09-28T11:10:39.893" v="746" actId="21"/>
          <ac:spMkLst>
            <pc:docMk/>
            <pc:sldMk cId="4269505147" sldId="277"/>
            <ac:spMk id="2" creationId="{8ABA9A43-05C5-4947-8ADC-74D030AF5D93}"/>
          </ac:spMkLst>
        </pc:spChg>
        <pc:spChg chg="mod">
          <ac:chgData name="Ali Cihan ÖZGÜVEN" userId="ddecbce146ca21e5" providerId="LiveId" clId="{7BB5B6B1-5159-415A-8F91-FFA9B31FF388}" dt="2021-09-28T12:21:46.484" v="1095" actId="14100"/>
          <ac:spMkLst>
            <pc:docMk/>
            <pc:sldMk cId="4269505147" sldId="277"/>
            <ac:spMk id="3" creationId="{081AAD25-5817-4449-812B-B6306E9A150F}"/>
          </ac:spMkLst>
        </pc:spChg>
        <pc:spChg chg="mod">
          <ac:chgData name="Ali Cihan ÖZGÜVEN" userId="ddecbce146ca21e5" providerId="LiveId" clId="{7BB5B6B1-5159-415A-8F91-FFA9B31FF388}" dt="2021-09-28T12:13:40.433" v="1052" actId="6549"/>
          <ac:spMkLst>
            <pc:docMk/>
            <pc:sldMk cId="4269505147" sldId="277"/>
            <ac:spMk id="4" creationId="{C960EF3D-D79D-4249-8966-68CEB1D0140D}"/>
          </ac:spMkLst>
        </pc:spChg>
        <pc:picChg chg="add mod">
          <ac:chgData name="Ali Cihan ÖZGÜVEN" userId="ddecbce146ca21e5" providerId="LiveId" clId="{7BB5B6B1-5159-415A-8F91-FFA9B31FF388}" dt="2021-09-28T12:21:49.689" v="1096" actId="14100"/>
          <ac:picMkLst>
            <pc:docMk/>
            <pc:sldMk cId="4269505147" sldId="277"/>
            <ac:picMk id="11266" creationId="{2DC28DF2-1375-4EC6-8745-314684BA3F91}"/>
          </ac:picMkLst>
        </pc:picChg>
      </pc:sldChg>
      <pc:sldChg chg="addSp delSp modSp new mod">
        <pc:chgData name="Ali Cihan ÖZGÜVEN" userId="ddecbce146ca21e5" providerId="LiveId" clId="{7BB5B6B1-5159-415A-8F91-FFA9B31FF388}" dt="2021-09-28T12:21:33.295" v="1093" actId="14100"/>
        <pc:sldMkLst>
          <pc:docMk/>
          <pc:sldMk cId="41554800" sldId="278"/>
        </pc:sldMkLst>
        <pc:spChg chg="del">
          <ac:chgData name="Ali Cihan ÖZGÜVEN" userId="ddecbce146ca21e5" providerId="LiveId" clId="{7BB5B6B1-5159-415A-8F91-FFA9B31FF388}" dt="2021-09-28T11:14:58.521" v="800" actId="21"/>
          <ac:spMkLst>
            <pc:docMk/>
            <pc:sldMk cId="41554800" sldId="278"/>
            <ac:spMk id="2" creationId="{61F6DD4E-DC84-463D-9F52-25D62992F2B8}"/>
          </ac:spMkLst>
        </pc:spChg>
        <pc:spChg chg="mod">
          <ac:chgData name="Ali Cihan ÖZGÜVEN" userId="ddecbce146ca21e5" providerId="LiveId" clId="{7BB5B6B1-5159-415A-8F91-FFA9B31FF388}" dt="2021-09-28T12:21:29.209" v="1092" actId="14100"/>
          <ac:spMkLst>
            <pc:docMk/>
            <pc:sldMk cId="41554800" sldId="278"/>
            <ac:spMk id="3" creationId="{91EA433C-1C20-4AAB-9966-AD75CAE897B2}"/>
          </ac:spMkLst>
        </pc:spChg>
        <pc:spChg chg="mod">
          <ac:chgData name="Ali Cihan ÖZGÜVEN" userId="ddecbce146ca21e5" providerId="LiveId" clId="{7BB5B6B1-5159-415A-8F91-FFA9B31FF388}" dt="2021-09-28T12:13:37.132" v="1051" actId="6549"/>
          <ac:spMkLst>
            <pc:docMk/>
            <pc:sldMk cId="41554800" sldId="278"/>
            <ac:spMk id="4" creationId="{EB79A81C-CF88-4050-BD96-F3183606E564}"/>
          </ac:spMkLst>
        </pc:spChg>
        <pc:picChg chg="add mod">
          <ac:chgData name="Ali Cihan ÖZGÜVEN" userId="ddecbce146ca21e5" providerId="LiveId" clId="{7BB5B6B1-5159-415A-8F91-FFA9B31FF388}" dt="2021-09-28T12:21:33.295" v="1093" actId="14100"/>
          <ac:picMkLst>
            <pc:docMk/>
            <pc:sldMk cId="41554800" sldId="278"/>
            <ac:picMk id="12290" creationId="{6F1DCC66-D933-4477-9E8D-4C2C4969035C}"/>
          </ac:picMkLst>
        </pc:picChg>
      </pc:sldChg>
      <pc:sldChg chg="addSp delSp modSp new mod">
        <pc:chgData name="Ali Cihan ÖZGÜVEN" userId="ddecbce146ca21e5" providerId="LiveId" clId="{7BB5B6B1-5159-415A-8F91-FFA9B31FF388}" dt="2021-09-28T12:21:05.883" v="1089" actId="27636"/>
        <pc:sldMkLst>
          <pc:docMk/>
          <pc:sldMk cId="258881324" sldId="279"/>
        </pc:sldMkLst>
        <pc:spChg chg="del">
          <ac:chgData name="Ali Cihan ÖZGÜVEN" userId="ddecbce146ca21e5" providerId="LiveId" clId="{7BB5B6B1-5159-415A-8F91-FFA9B31FF388}" dt="2021-09-28T11:21:33.497" v="858" actId="21"/>
          <ac:spMkLst>
            <pc:docMk/>
            <pc:sldMk cId="258881324" sldId="279"/>
            <ac:spMk id="2" creationId="{D937F341-9D92-4796-B44C-CEB652799C4F}"/>
          </ac:spMkLst>
        </pc:spChg>
        <pc:spChg chg="mod">
          <ac:chgData name="Ali Cihan ÖZGÜVEN" userId="ddecbce146ca21e5" providerId="LiveId" clId="{7BB5B6B1-5159-415A-8F91-FFA9B31FF388}" dt="2021-09-28T12:21:05.883" v="1089" actId="27636"/>
          <ac:spMkLst>
            <pc:docMk/>
            <pc:sldMk cId="258881324" sldId="279"/>
            <ac:spMk id="3" creationId="{EC5FB58C-DC47-4E6B-9455-C443D09423DA}"/>
          </ac:spMkLst>
        </pc:spChg>
        <pc:spChg chg="mod">
          <ac:chgData name="Ali Cihan ÖZGÜVEN" userId="ddecbce146ca21e5" providerId="LiveId" clId="{7BB5B6B1-5159-415A-8F91-FFA9B31FF388}" dt="2021-09-28T12:13:33.398" v="1050" actId="6549"/>
          <ac:spMkLst>
            <pc:docMk/>
            <pc:sldMk cId="258881324" sldId="279"/>
            <ac:spMk id="4" creationId="{C3793E34-5490-4812-A646-BBD3F95742FA}"/>
          </ac:spMkLst>
        </pc:spChg>
        <pc:picChg chg="add mod">
          <ac:chgData name="Ali Cihan ÖZGÜVEN" userId="ddecbce146ca21e5" providerId="LiveId" clId="{7BB5B6B1-5159-415A-8F91-FFA9B31FF388}" dt="2021-09-28T11:26:10.255" v="895" actId="14100"/>
          <ac:picMkLst>
            <pc:docMk/>
            <pc:sldMk cId="258881324" sldId="279"/>
            <ac:picMk id="13314" creationId="{7B6829AE-CD41-461E-BDFD-8620A7A46E38}"/>
          </ac:picMkLst>
        </pc:picChg>
      </pc:sldChg>
      <pc:sldChg chg="addSp delSp modSp new mod">
        <pc:chgData name="Ali Cihan ÖZGÜVEN" userId="ddecbce146ca21e5" providerId="LiveId" clId="{7BB5B6B1-5159-415A-8F91-FFA9B31FF388}" dt="2021-09-28T12:20:56.270" v="1087" actId="14100"/>
        <pc:sldMkLst>
          <pc:docMk/>
          <pc:sldMk cId="2457263035" sldId="280"/>
        </pc:sldMkLst>
        <pc:spChg chg="del">
          <ac:chgData name="Ali Cihan ÖZGÜVEN" userId="ddecbce146ca21e5" providerId="LiveId" clId="{7BB5B6B1-5159-415A-8F91-FFA9B31FF388}" dt="2021-09-28T11:27:13.536" v="897" actId="21"/>
          <ac:spMkLst>
            <pc:docMk/>
            <pc:sldMk cId="2457263035" sldId="280"/>
            <ac:spMk id="2" creationId="{2265C23A-15E4-4350-9371-B74F84218236}"/>
          </ac:spMkLst>
        </pc:spChg>
        <pc:spChg chg="mod">
          <ac:chgData name="Ali Cihan ÖZGÜVEN" userId="ddecbce146ca21e5" providerId="LiveId" clId="{7BB5B6B1-5159-415A-8F91-FFA9B31FF388}" dt="2021-09-28T12:20:56.270" v="1087" actId="14100"/>
          <ac:spMkLst>
            <pc:docMk/>
            <pc:sldMk cId="2457263035" sldId="280"/>
            <ac:spMk id="3" creationId="{C7DF0F45-61AF-4B95-B1EF-3B26A7BF6E0F}"/>
          </ac:spMkLst>
        </pc:spChg>
        <pc:spChg chg="mod">
          <ac:chgData name="Ali Cihan ÖZGÜVEN" userId="ddecbce146ca21e5" providerId="LiveId" clId="{7BB5B6B1-5159-415A-8F91-FFA9B31FF388}" dt="2021-09-28T12:13:27.224" v="1049" actId="20577"/>
          <ac:spMkLst>
            <pc:docMk/>
            <pc:sldMk cId="2457263035" sldId="280"/>
            <ac:spMk id="4" creationId="{CC2C9BF1-1359-40DF-9D25-CEC884257AB1}"/>
          </ac:spMkLst>
        </pc:spChg>
        <pc:picChg chg="add mod">
          <ac:chgData name="Ali Cihan ÖZGÜVEN" userId="ddecbce146ca21e5" providerId="LiveId" clId="{7BB5B6B1-5159-415A-8F91-FFA9B31FF388}" dt="2021-09-28T12:06:04.154" v="932" actId="1076"/>
          <ac:picMkLst>
            <pc:docMk/>
            <pc:sldMk cId="2457263035" sldId="280"/>
            <ac:picMk id="14338" creationId="{0A37EF8A-5151-4C8F-9B81-E5EFED85560B}"/>
          </ac:picMkLst>
        </pc:picChg>
      </pc:sldChg>
      <pc:sldChg chg="addSp delSp modSp new mod">
        <pc:chgData name="Ali Cihan ÖZGÜVEN" userId="ddecbce146ca21e5" providerId="LiveId" clId="{7BB5B6B1-5159-415A-8F91-FFA9B31FF388}" dt="2021-09-28T12:13:20.285" v="1047" actId="6549"/>
        <pc:sldMkLst>
          <pc:docMk/>
          <pc:sldMk cId="2832596664" sldId="281"/>
        </pc:sldMkLst>
        <pc:spChg chg="add del">
          <ac:chgData name="Ali Cihan ÖZGÜVEN" userId="ddecbce146ca21e5" providerId="LiveId" clId="{7BB5B6B1-5159-415A-8F91-FFA9B31FF388}" dt="2021-09-28T12:09:03.871" v="944" actId="21"/>
          <ac:spMkLst>
            <pc:docMk/>
            <pc:sldMk cId="2832596664" sldId="281"/>
            <ac:spMk id="2" creationId="{CA1298F1-91F5-4B06-86F2-C97367F2AD7E}"/>
          </ac:spMkLst>
        </pc:spChg>
        <pc:spChg chg="add del mod">
          <ac:chgData name="Ali Cihan ÖZGÜVEN" userId="ddecbce146ca21e5" providerId="LiveId" clId="{7BB5B6B1-5159-415A-8F91-FFA9B31FF388}" dt="2021-09-28T12:12:46.383" v="1040" actId="339"/>
          <ac:spMkLst>
            <pc:docMk/>
            <pc:sldMk cId="2832596664" sldId="281"/>
            <ac:spMk id="3" creationId="{4572819F-BA80-46BA-AA77-C65DDCB6C095}"/>
          </ac:spMkLst>
        </pc:spChg>
        <pc:spChg chg="mod">
          <ac:chgData name="Ali Cihan ÖZGÜVEN" userId="ddecbce146ca21e5" providerId="LiveId" clId="{7BB5B6B1-5159-415A-8F91-FFA9B31FF388}" dt="2021-09-28T12:13:20.285" v="1047" actId="6549"/>
          <ac:spMkLst>
            <pc:docMk/>
            <pc:sldMk cId="2832596664" sldId="281"/>
            <ac:spMk id="4" creationId="{D9568BB2-6AC2-4F46-A5A6-58FBA96F37C4}"/>
          </ac:spMkLst>
        </pc:spChg>
        <pc:picChg chg="add del mod">
          <ac:chgData name="Ali Cihan ÖZGÜVEN" userId="ddecbce146ca21e5" providerId="LiveId" clId="{7BB5B6B1-5159-415A-8F91-FFA9B31FF388}" dt="2021-09-28T12:08:58.837" v="943"/>
          <ac:picMkLst>
            <pc:docMk/>
            <pc:sldMk cId="2832596664" sldId="281"/>
            <ac:picMk id="15362" creationId="{231411D4-A17C-429B-9C04-6512A5D5A654}"/>
          </ac:picMkLst>
        </pc:picChg>
        <pc:picChg chg="add mod">
          <ac:chgData name="Ali Cihan ÖZGÜVEN" userId="ddecbce146ca21e5" providerId="LiveId" clId="{7BB5B6B1-5159-415A-8F91-FFA9B31FF388}" dt="2021-09-28T12:13:14.898" v="1046" actId="14100"/>
          <ac:picMkLst>
            <pc:docMk/>
            <pc:sldMk cId="2832596664" sldId="281"/>
            <ac:picMk id="15364" creationId="{4D5657D0-681F-40DA-A450-436F973A5359}"/>
          </ac:picMkLst>
        </pc:picChg>
      </pc:sldChg>
      <pc:sldChg chg="delSp modSp new mod">
        <pc:chgData name="Ali Cihan ÖZGÜVEN" userId="ddecbce146ca21e5" providerId="LiveId" clId="{7BB5B6B1-5159-415A-8F91-FFA9B31FF388}" dt="2021-09-28T12:16:44.967" v="1078" actId="6549"/>
        <pc:sldMkLst>
          <pc:docMk/>
          <pc:sldMk cId="2003930761" sldId="282"/>
        </pc:sldMkLst>
        <pc:spChg chg="del">
          <ac:chgData name="Ali Cihan ÖZGÜVEN" userId="ddecbce146ca21e5" providerId="LiveId" clId="{7BB5B6B1-5159-415A-8F91-FFA9B31FF388}" dt="2021-09-28T12:16:35.015" v="1076" actId="21"/>
          <ac:spMkLst>
            <pc:docMk/>
            <pc:sldMk cId="2003930761" sldId="282"/>
            <ac:spMk id="2" creationId="{9B53BC31-B935-4A3E-B982-F61CDF60C1D3}"/>
          </ac:spMkLst>
        </pc:spChg>
        <pc:spChg chg="mod">
          <ac:chgData name="Ali Cihan ÖZGÜVEN" userId="ddecbce146ca21e5" providerId="LiveId" clId="{7BB5B6B1-5159-415A-8F91-FFA9B31FF388}" dt="2021-09-28T12:16:38.335" v="1077" actId="1076"/>
          <ac:spMkLst>
            <pc:docMk/>
            <pc:sldMk cId="2003930761" sldId="282"/>
            <ac:spMk id="3" creationId="{687221CD-D328-48B2-BD77-B4145A071A72}"/>
          </ac:spMkLst>
        </pc:spChg>
        <pc:spChg chg="mod">
          <ac:chgData name="Ali Cihan ÖZGÜVEN" userId="ddecbce146ca21e5" providerId="LiveId" clId="{7BB5B6B1-5159-415A-8F91-FFA9B31FF388}" dt="2021-09-28T12:16:44.967" v="1078" actId="6549"/>
          <ac:spMkLst>
            <pc:docMk/>
            <pc:sldMk cId="2003930761" sldId="282"/>
            <ac:spMk id="4" creationId="{9752F011-1443-4364-A586-F2B8637FC9D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449162-DCCD-46EC-AEC2-F0EBD91B6B29}" type="datetimeFigureOut">
              <a:rPr lang="tr-TR" smtClean="0"/>
              <a:t>5.10.2021</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49FAF8-D68E-4A11-83CD-902147B6A1AE}" type="slidenum">
              <a:rPr lang="tr-TR" smtClean="0"/>
              <a:t>‹#›</a:t>
            </a:fld>
            <a:endParaRPr lang="tr-TR"/>
          </a:p>
        </p:txBody>
      </p:sp>
    </p:spTree>
    <p:extLst>
      <p:ext uri="{BB962C8B-B14F-4D97-AF65-F5344CB8AC3E}">
        <p14:creationId xmlns:p14="http://schemas.microsoft.com/office/powerpoint/2010/main" val="1907052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049FAF8-D68E-4A11-83CD-902147B6A1AE}" type="slidenum">
              <a:rPr lang="tr-TR" smtClean="0"/>
              <a:t>14</a:t>
            </a:fld>
            <a:endParaRPr lang="tr-TR"/>
          </a:p>
        </p:txBody>
      </p:sp>
    </p:spTree>
    <p:extLst>
      <p:ext uri="{BB962C8B-B14F-4D97-AF65-F5344CB8AC3E}">
        <p14:creationId xmlns:p14="http://schemas.microsoft.com/office/powerpoint/2010/main" val="1270367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6521FC6-4E9E-43AF-A275-EB6B42A24980}" type="datetimeFigureOut">
              <a:rPr lang="tr-TR" smtClean="0"/>
              <a:t>5.10.2021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9D82A1-A9F0-4B93-810A-6AEAE3A3CF38}" type="slidenum">
              <a:rPr lang="tr-TR" smtClean="0"/>
              <a:t>‹#›</a:t>
            </a:fld>
            <a:endParaRPr lang="tr-TR"/>
          </a:p>
        </p:txBody>
      </p:sp>
    </p:spTree>
    <p:extLst>
      <p:ext uri="{BB962C8B-B14F-4D97-AF65-F5344CB8AC3E}">
        <p14:creationId xmlns:p14="http://schemas.microsoft.com/office/powerpoint/2010/main" val="2677292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6521FC6-4E9E-43AF-A275-EB6B42A24980}" type="datetimeFigureOut">
              <a:rPr lang="tr-TR" smtClean="0"/>
              <a:t>5.10.2021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9D82A1-A9F0-4B93-810A-6AEAE3A3CF38}" type="slidenum">
              <a:rPr lang="tr-TR" smtClean="0"/>
              <a:t>‹#›</a:t>
            </a:fld>
            <a:endParaRPr lang="tr-TR"/>
          </a:p>
        </p:txBody>
      </p:sp>
    </p:spTree>
    <p:extLst>
      <p:ext uri="{BB962C8B-B14F-4D97-AF65-F5344CB8AC3E}">
        <p14:creationId xmlns:p14="http://schemas.microsoft.com/office/powerpoint/2010/main" val="820050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6521FC6-4E9E-43AF-A275-EB6B42A24980}" type="datetimeFigureOut">
              <a:rPr lang="tr-TR" smtClean="0"/>
              <a:t>5.10.2021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9D82A1-A9F0-4B93-810A-6AEAE3A3CF38}" type="slidenum">
              <a:rPr lang="tr-TR" smtClean="0"/>
              <a:t>‹#›</a:t>
            </a:fld>
            <a:endParaRPr lang="tr-TR"/>
          </a:p>
        </p:txBody>
      </p:sp>
    </p:spTree>
    <p:extLst>
      <p:ext uri="{BB962C8B-B14F-4D97-AF65-F5344CB8AC3E}">
        <p14:creationId xmlns:p14="http://schemas.microsoft.com/office/powerpoint/2010/main" val="3229636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tr-TR"/>
              <a:t>Asıl başlık stili için tıklatın</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lvl1pPr algn="l">
              <a:defRPr/>
            </a:lvl1pPr>
          </a:lstStyle>
          <a:p>
            <a:fld id="{FB0D8EA1-592C-4526-B66B-15F0455F5B5D}" type="datetime1">
              <a:rPr lang="en-US" smtClean="0">
                <a:solidFill>
                  <a:srgbClr val="000000">
                    <a:tint val="75000"/>
                  </a:srgbClr>
                </a:solidFill>
              </a:rPr>
              <a:pPr/>
              <a:t>10/5/2021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r>
              <a:rPr lang="en-US">
                <a:solidFill>
                  <a:srgbClr val="000000">
                    <a:tint val="75000"/>
                  </a:srgbClr>
                </a:solidFill>
              </a:rPr>
              <a:t>www.rehberlikservisim.com</a:t>
            </a:r>
          </a:p>
        </p:txBody>
      </p:sp>
      <p:sp>
        <p:nvSpPr>
          <p:cNvPr id="6" name="Slide Number Placeholder 5"/>
          <p:cNvSpPr>
            <a:spLocks noGrp="1"/>
          </p:cNvSpPr>
          <p:nvPr>
            <p:ph type="sldNum" sz="quarter" idx="12"/>
          </p:nvPr>
        </p:nvSpPr>
        <p:spPr/>
        <p:txBody>
          <a:bodyPr/>
          <a:lstStyle/>
          <a:p>
            <a:fld id="{2F0443AE-4F20-4B40-B91B-135E9B6A23DD}" type="slidenum">
              <a:rPr lang="en-US" smtClean="0">
                <a:solidFill>
                  <a:srgbClr val="000000">
                    <a:tint val="75000"/>
                  </a:srgbClr>
                </a:solidFill>
              </a:rPr>
              <a:pPr/>
              <a:t>‹#›</a:t>
            </a:fld>
            <a:endParaRPr lang="en-US">
              <a:solidFill>
                <a:srgbClr val="000000">
                  <a:tint val="75000"/>
                </a:srgbClr>
              </a:solidFill>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8620311"/>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B0D8EA1-592C-4526-B66B-15F0455F5B5D}" type="datetime1">
              <a:rPr lang="en-US" smtClean="0">
                <a:solidFill>
                  <a:srgbClr val="000000">
                    <a:tint val="75000"/>
                  </a:srgbClr>
                </a:solidFill>
              </a:rPr>
              <a:pPr/>
              <a:t>10/5/2021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r>
              <a:rPr lang="en-US">
                <a:solidFill>
                  <a:srgbClr val="000000">
                    <a:tint val="75000"/>
                  </a:srgbClr>
                </a:solidFill>
              </a:rPr>
              <a:t>www.rehberlikservisim.com</a:t>
            </a:r>
          </a:p>
        </p:txBody>
      </p:sp>
      <p:sp>
        <p:nvSpPr>
          <p:cNvPr id="6" name="Slide Number Placeholder 5"/>
          <p:cNvSpPr>
            <a:spLocks noGrp="1"/>
          </p:cNvSpPr>
          <p:nvPr>
            <p:ph type="sldNum" sz="quarter" idx="12"/>
          </p:nvPr>
        </p:nvSpPr>
        <p:spPr/>
        <p:txBody>
          <a:bodyPr/>
          <a:lstStyle/>
          <a:p>
            <a:fld id="{2F0443AE-4F20-4B40-B91B-135E9B6A23D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852349170"/>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tr-TR"/>
              <a:t>Asıl başlık stili için tıklatın</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FB0D8EA1-592C-4526-B66B-15F0455F5B5D}" type="datetime1">
              <a:rPr lang="en-US" smtClean="0">
                <a:solidFill>
                  <a:srgbClr val="000000">
                    <a:tint val="75000"/>
                  </a:srgbClr>
                </a:solidFill>
              </a:rPr>
              <a:pPr/>
              <a:t>10/5/2021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r>
              <a:rPr lang="en-US">
                <a:solidFill>
                  <a:srgbClr val="000000">
                    <a:tint val="75000"/>
                  </a:srgbClr>
                </a:solidFill>
              </a:rPr>
              <a:t>www.rehberlikservisim.com</a:t>
            </a:r>
          </a:p>
        </p:txBody>
      </p:sp>
      <p:sp>
        <p:nvSpPr>
          <p:cNvPr id="6" name="Slide Number Placeholder 5"/>
          <p:cNvSpPr>
            <a:spLocks noGrp="1"/>
          </p:cNvSpPr>
          <p:nvPr>
            <p:ph type="sldNum" sz="quarter" idx="12"/>
          </p:nvPr>
        </p:nvSpPr>
        <p:spPr/>
        <p:txBody>
          <a:bodyPr/>
          <a:lstStyle/>
          <a:p>
            <a:fld id="{2F0443AE-4F20-4B40-B91B-135E9B6A23DD}" type="slidenum">
              <a:rPr lang="en-US" smtClean="0">
                <a:solidFill>
                  <a:srgbClr val="000000">
                    <a:tint val="75000"/>
                  </a:srgbClr>
                </a:solidFill>
              </a:rPr>
              <a:pPr/>
              <a:t>‹#›</a:t>
            </a:fld>
            <a:endParaRPr lang="en-US">
              <a:solidFill>
                <a:srgbClr val="000000">
                  <a:tint val="75000"/>
                </a:srgbClr>
              </a:solidFill>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32934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FB0D8EA1-592C-4526-B66B-15F0455F5B5D}" type="datetime1">
              <a:rPr lang="en-US" smtClean="0">
                <a:solidFill>
                  <a:srgbClr val="000000">
                    <a:tint val="75000"/>
                  </a:srgbClr>
                </a:solidFill>
              </a:rPr>
              <a:pPr/>
              <a:t>10/5/2021</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r>
              <a:rPr lang="en-US">
                <a:solidFill>
                  <a:srgbClr val="000000">
                    <a:tint val="75000"/>
                  </a:srgbClr>
                </a:solidFill>
              </a:rPr>
              <a:t>www.rehberlikservisim.com</a:t>
            </a:r>
          </a:p>
        </p:txBody>
      </p:sp>
      <p:sp>
        <p:nvSpPr>
          <p:cNvPr id="7" name="Slide Number Placeholder 6"/>
          <p:cNvSpPr>
            <a:spLocks noGrp="1"/>
          </p:cNvSpPr>
          <p:nvPr>
            <p:ph type="sldNum" sz="quarter" idx="12"/>
          </p:nvPr>
        </p:nvSpPr>
        <p:spPr/>
        <p:txBody>
          <a:bodyPr/>
          <a:lstStyle/>
          <a:p>
            <a:fld id="{2F0443AE-4F20-4B40-B91B-135E9B6A23D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537873823"/>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768096" y="2967788"/>
            <a:ext cx="3566160" cy="334157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tr-TR"/>
              <a:t>Asıl metin stillerini düzenlemek için tıklatın</a:t>
            </a:r>
          </a:p>
        </p:txBody>
      </p:sp>
      <p:sp>
        <p:nvSpPr>
          <p:cNvPr id="6" name="Content Placeholder 5"/>
          <p:cNvSpPr>
            <a:spLocks noGrp="1"/>
          </p:cNvSpPr>
          <p:nvPr>
            <p:ph sz="quarter" idx="4"/>
          </p:nvPr>
        </p:nvSpPr>
        <p:spPr>
          <a:xfrm>
            <a:off x="4491990" y="2967788"/>
            <a:ext cx="3566160" cy="334157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FB0D8EA1-592C-4526-B66B-15F0455F5B5D}" type="datetime1">
              <a:rPr lang="en-US" smtClean="0">
                <a:solidFill>
                  <a:srgbClr val="000000">
                    <a:tint val="75000"/>
                  </a:srgbClr>
                </a:solidFill>
              </a:rPr>
              <a:pPr/>
              <a:t>10/5/2021</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r>
              <a:rPr lang="en-US">
                <a:solidFill>
                  <a:srgbClr val="000000">
                    <a:tint val="75000"/>
                  </a:srgbClr>
                </a:solidFill>
              </a:rPr>
              <a:t>www.rehberlikservisim.com</a:t>
            </a:r>
          </a:p>
        </p:txBody>
      </p:sp>
      <p:sp>
        <p:nvSpPr>
          <p:cNvPr id="9" name="Slide Number Placeholder 8"/>
          <p:cNvSpPr>
            <a:spLocks noGrp="1"/>
          </p:cNvSpPr>
          <p:nvPr>
            <p:ph type="sldNum" sz="quarter" idx="12"/>
          </p:nvPr>
        </p:nvSpPr>
        <p:spPr/>
        <p:txBody>
          <a:bodyPr/>
          <a:lstStyle/>
          <a:p>
            <a:fld id="{2F0443AE-4F20-4B40-B91B-135E9B6A23D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258330318"/>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FB0D8EA1-592C-4526-B66B-15F0455F5B5D}" type="datetime1">
              <a:rPr lang="en-US" smtClean="0">
                <a:solidFill>
                  <a:srgbClr val="000000">
                    <a:tint val="75000"/>
                  </a:srgbClr>
                </a:solidFill>
              </a:rPr>
              <a:pPr/>
              <a:t>10/5/2021</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r>
              <a:rPr lang="en-US">
                <a:solidFill>
                  <a:srgbClr val="000000">
                    <a:tint val="75000"/>
                  </a:srgbClr>
                </a:solidFill>
              </a:rPr>
              <a:t>www.rehberlikservisim.com</a:t>
            </a:r>
          </a:p>
        </p:txBody>
      </p:sp>
      <p:sp>
        <p:nvSpPr>
          <p:cNvPr id="5" name="Slide Number Placeholder 4"/>
          <p:cNvSpPr>
            <a:spLocks noGrp="1"/>
          </p:cNvSpPr>
          <p:nvPr>
            <p:ph type="sldNum" sz="quarter" idx="12"/>
          </p:nvPr>
        </p:nvSpPr>
        <p:spPr/>
        <p:txBody>
          <a:bodyPr/>
          <a:lstStyle/>
          <a:p>
            <a:fld id="{2F0443AE-4F20-4B40-B91B-135E9B6A23D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996879256"/>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0D8EA1-592C-4526-B66B-15F0455F5B5D}" type="datetime1">
              <a:rPr lang="en-US" smtClean="0">
                <a:solidFill>
                  <a:srgbClr val="000000">
                    <a:tint val="75000"/>
                  </a:srgbClr>
                </a:solidFill>
              </a:rPr>
              <a:pPr/>
              <a:t>10/5/2021</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r>
              <a:rPr lang="en-US">
                <a:solidFill>
                  <a:srgbClr val="000000">
                    <a:tint val="75000"/>
                  </a:srgbClr>
                </a:solidFill>
              </a:rPr>
              <a:t>www.rehberlikservisim.com</a:t>
            </a:r>
          </a:p>
        </p:txBody>
      </p:sp>
      <p:sp>
        <p:nvSpPr>
          <p:cNvPr id="4" name="Slide Number Placeholder 3"/>
          <p:cNvSpPr>
            <a:spLocks noGrp="1"/>
          </p:cNvSpPr>
          <p:nvPr>
            <p:ph type="sldNum" sz="quarter" idx="12"/>
          </p:nvPr>
        </p:nvSpPr>
        <p:spPr/>
        <p:txBody>
          <a:bodyPr/>
          <a:lstStyle/>
          <a:p>
            <a:fld id="{2F0443AE-4F20-4B40-B91B-135E9B6A23D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145653853"/>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tr-TR"/>
              <a:t>Asıl başlık stili için tıklatın</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FB0D8EA1-592C-4526-B66B-15F0455F5B5D}" type="datetime1">
              <a:rPr lang="en-US" smtClean="0">
                <a:solidFill>
                  <a:srgbClr val="000000">
                    <a:tint val="75000"/>
                  </a:srgbClr>
                </a:solidFill>
              </a:rPr>
              <a:pPr/>
              <a:t>10/5/2021</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r>
              <a:rPr lang="en-US">
                <a:solidFill>
                  <a:srgbClr val="000000">
                    <a:tint val="75000"/>
                  </a:srgbClr>
                </a:solidFill>
              </a:rPr>
              <a:t>www.rehberlikservisim.com</a:t>
            </a:r>
          </a:p>
        </p:txBody>
      </p:sp>
      <p:sp>
        <p:nvSpPr>
          <p:cNvPr id="7" name="Slide Number Placeholder 6"/>
          <p:cNvSpPr>
            <a:spLocks noGrp="1"/>
          </p:cNvSpPr>
          <p:nvPr>
            <p:ph type="sldNum" sz="quarter" idx="12"/>
          </p:nvPr>
        </p:nvSpPr>
        <p:spPr/>
        <p:txBody>
          <a:bodyPr/>
          <a:lstStyle/>
          <a:p>
            <a:fld id="{2F0443AE-4F20-4B40-B91B-135E9B6A23D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490506929"/>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6521FC6-4E9E-43AF-A275-EB6B42A24980}" type="datetimeFigureOut">
              <a:rPr lang="tr-TR" smtClean="0"/>
              <a:t>5.10.2021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9D82A1-A9F0-4B93-810A-6AEAE3A3CF38}" type="slidenum">
              <a:rPr lang="tr-TR" smtClean="0"/>
              <a:t>‹#›</a:t>
            </a:fld>
            <a:endParaRPr lang="tr-TR"/>
          </a:p>
        </p:txBody>
      </p:sp>
    </p:spTree>
    <p:extLst>
      <p:ext uri="{BB962C8B-B14F-4D97-AF65-F5344CB8AC3E}">
        <p14:creationId xmlns:p14="http://schemas.microsoft.com/office/powerpoint/2010/main" val="4996294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FB0D8EA1-592C-4526-B66B-15F0455F5B5D}" type="datetime1">
              <a:rPr lang="en-US" smtClean="0">
                <a:solidFill>
                  <a:srgbClr val="000000">
                    <a:tint val="75000"/>
                  </a:srgbClr>
                </a:solidFill>
              </a:rPr>
              <a:pPr/>
              <a:t>10/5/2021</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r>
              <a:rPr lang="en-US">
                <a:solidFill>
                  <a:srgbClr val="000000">
                    <a:tint val="75000"/>
                  </a:srgbClr>
                </a:solidFill>
              </a:rPr>
              <a:t>www.rehberlikservisim.com</a:t>
            </a:r>
          </a:p>
        </p:txBody>
      </p:sp>
      <p:sp>
        <p:nvSpPr>
          <p:cNvPr id="7" name="Slide Number Placeholder 6"/>
          <p:cNvSpPr>
            <a:spLocks noGrp="1"/>
          </p:cNvSpPr>
          <p:nvPr>
            <p:ph type="sldNum" sz="quarter" idx="12"/>
          </p:nvPr>
        </p:nvSpPr>
        <p:spPr/>
        <p:txBody>
          <a:bodyPr/>
          <a:lstStyle/>
          <a:p>
            <a:fld id="{2F0443AE-4F20-4B40-B91B-135E9B6A23DD}" type="slidenum">
              <a:rPr lang="en-US" smtClean="0">
                <a:solidFill>
                  <a:srgbClr val="000000">
                    <a:tint val="75000"/>
                  </a:srgbClr>
                </a:solidFill>
              </a:rPr>
              <a:pPr/>
              <a:t>‹#›</a:t>
            </a:fld>
            <a:endParaRPr lang="en-US">
              <a:solidFill>
                <a:srgbClr val="000000">
                  <a:tint val="75000"/>
                </a:srgbClr>
              </a:solidFill>
            </a:endParaRPr>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7215387"/>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B0D8EA1-592C-4526-B66B-15F0455F5B5D}" type="datetime1">
              <a:rPr lang="en-US" smtClean="0">
                <a:solidFill>
                  <a:srgbClr val="000000">
                    <a:tint val="75000"/>
                  </a:srgbClr>
                </a:solidFill>
              </a:rPr>
              <a:pPr/>
              <a:t>10/5/2021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r>
              <a:rPr lang="en-US">
                <a:solidFill>
                  <a:srgbClr val="000000">
                    <a:tint val="75000"/>
                  </a:srgbClr>
                </a:solidFill>
              </a:rPr>
              <a:t>www.rehberlikservisim.com</a:t>
            </a:r>
          </a:p>
        </p:txBody>
      </p:sp>
      <p:sp>
        <p:nvSpPr>
          <p:cNvPr id="6" name="Slide Number Placeholder 5"/>
          <p:cNvSpPr>
            <a:spLocks noGrp="1"/>
          </p:cNvSpPr>
          <p:nvPr>
            <p:ph type="sldNum" sz="quarter" idx="12"/>
          </p:nvPr>
        </p:nvSpPr>
        <p:spPr/>
        <p:txBody>
          <a:bodyPr/>
          <a:lstStyle/>
          <a:p>
            <a:fld id="{2F0443AE-4F20-4B40-B91B-135E9B6A23D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270565239"/>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tr-TR"/>
              <a:t>Asıl başlık stili için tıklatın</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B0D8EA1-592C-4526-B66B-15F0455F5B5D}" type="datetime1">
              <a:rPr lang="en-US" smtClean="0">
                <a:solidFill>
                  <a:srgbClr val="000000">
                    <a:tint val="75000"/>
                  </a:srgbClr>
                </a:solidFill>
              </a:rPr>
              <a:pPr/>
              <a:t>10/5/2021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r>
              <a:rPr lang="en-US">
                <a:solidFill>
                  <a:srgbClr val="000000">
                    <a:tint val="75000"/>
                  </a:srgbClr>
                </a:solidFill>
              </a:rPr>
              <a:t>www.rehberlikservisim.com</a:t>
            </a:r>
          </a:p>
        </p:txBody>
      </p:sp>
      <p:sp>
        <p:nvSpPr>
          <p:cNvPr id="6" name="Slide Number Placeholder 5"/>
          <p:cNvSpPr>
            <a:spLocks noGrp="1"/>
          </p:cNvSpPr>
          <p:nvPr>
            <p:ph type="sldNum" sz="quarter" idx="12"/>
          </p:nvPr>
        </p:nvSpPr>
        <p:spPr/>
        <p:txBody>
          <a:bodyPr/>
          <a:lstStyle/>
          <a:p>
            <a:fld id="{2F0443AE-4F20-4B40-B91B-135E9B6A23DD}" type="slidenum">
              <a:rPr lang="en-US" smtClean="0">
                <a:solidFill>
                  <a:srgbClr val="000000">
                    <a:tint val="75000"/>
                  </a:srgbClr>
                </a:solidFill>
              </a:rPr>
              <a:pPr/>
              <a:t>‹#›</a:t>
            </a:fld>
            <a:endParaRPr lang="en-US">
              <a:solidFill>
                <a:srgbClr val="000000">
                  <a:tint val="75000"/>
                </a:srgbClr>
              </a:solidFill>
            </a:endParaRPr>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0060684"/>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6521FC6-4E9E-43AF-A275-EB6B42A24980}" type="datetimeFigureOut">
              <a:rPr lang="tr-TR" smtClean="0"/>
              <a:t>5.10.2021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9D82A1-A9F0-4B93-810A-6AEAE3A3CF38}" type="slidenum">
              <a:rPr lang="tr-TR" smtClean="0"/>
              <a:t>‹#›</a:t>
            </a:fld>
            <a:endParaRPr lang="tr-TR"/>
          </a:p>
        </p:txBody>
      </p:sp>
    </p:spTree>
    <p:extLst>
      <p:ext uri="{BB962C8B-B14F-4D97-AF65-F5344CB8AC3E}">
        <p14:creationId xmlns:p14="http://schemas.microsoft.com/office/powerpoint/2010/main" val="1980392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6521FC6-4E9E-43AF-A275-EB6B42A24980}" type="datetimeFigureOut">
              <a:rPr lang="tr-TR" smtClean="0"/>
              <a:t>5.10.2021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C9D82A1-A9F0-4B93-810A-6AEAE3A3CF38}" type="slidenum">
              <a:rPr lang="tr-TR" smtClean="0"/>
              <a:t>‹#›</a:t>
            </a:fld>
            <a:endParaRPr lang="tr-TR"/>
          </a:p>
        </p:txBody>
      </p:sp>
    </p:spTree>
    <p:extLst>
      <p:ext uri="{BB962C8B-B14F-4D97-AF65-F5344CB8AC3E}">
        <p14:creationId xmlns:p14="http://schemas.microsoft.com/office/powerpoint/2010/main" val="557103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6521FC6-4E9E-43AF-A275-EB6B42A24980}" type="datetimeFigureOut">
              <a:rPr lang="tr-TR" smtClean="0"/>
              <a:t>5.10.2021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C9D82A1-A9F0-4B93-810A-6AEAE3A3CF38}" type="slidenum">
              <a:rPr lang="tr-TR" smtClean="0"/>
              <a:t>‹#›</a:t>
            </a:fld>
            <a:endParaRPr lang="tr-TR"/>
          </a:p>
        </p:txBody>
      </p:sp>
    </p:spTree>
    <p:extLst>
      <p:ext uri="{BB962C8B-B14F-4D97-AF65-F5344CB8AC3E}">
        <p14:creationId xmlns:p14="http://schemas.microsoft.com/office/powerpoint/2010/main" val="1657834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6521FC6-4E9E-43AF-A275-EB6B42A24980}" type="datetimeFigureOut">
              <a:rPr lang="tr-TR" smtClean="0"/>
              <a:t>5.10.2021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C9D82A1-A9F0-4B93-810A-6AEAE3A3CF38}" type="slidenum">
              <a:rPr lang="tr-TR" smtClean="0"/>
              <a:t>‹#›</a:t>
            </a:fld>
            <a:endParaRPr lang="tr-TR"/>
          </a:p>
        </p:txBody>
      </p:sp>
    </p:spTree>
    <p:extLst>
      <p:ext uri="{BB962C8B-B14F-4D97-AF65-F5344CB8AC3E}">
        <p14:creationId xmlns:p14="http://schemas.microsoft.com/office/powerpoint/2010/main" val="3476054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6521FC6-4E9E-43AF-A275-EB6B42A24980}" type="datetimeFigureOut">
              <a:rPr lang="tr-TR" smtClean="0"/>
              <a:t>5.10.2021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C9D82A1-A9F0-4B93-810A-6AEAE3A3CF38}" type="slidenum">
              <a:rPr lang="tr-TR" smtClean="0"/>
              <a:t>‹#›</a:t>
            </a:fld>
            <a:endParaRPr lang="tr-TR"/>
          </a:p>
        </p:txBody>
      </p:sp>
    </p:spTree>
    <p:extLst>
      <p:ext uri="{BB962C8B-B14F-4D97-AF65-F5344CB8AC3E}">
        <p14:creationId xmlns:p14="http://schemas.microsoft.com/office/powerpoint/2010/main" val="2170065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6521FC6-4E9E-43AF-A275-EB6B42A24980}" type="datetimeFigureOut">
              <a:rPr lang="tr-TR" smtClean="0"/>
              <a:t>5.10.2021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C9D82A1-A9F0-4B93-810A-6AEAE3A3CF38}" type="slidenum">
              <a:rPr lang="tr-TR" smtClean="0"/>
              <a:t>‹#›</a:t>
            </a:fld>
            <a:endParaRPr lang="tr-TR"/>
          </a:p>
        </p:txBody>
      </p:sp>
    </p:spTree>
    <p:extLst>
      <p:ext uri="{BB962C8B-B14F-4D97-AF65-F5344CB8AC3E}">
        <p14:creationId xmlns:p14="http://schemas.microsoft.com/office/powerpoint/2010/main" val="1471748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6521FC6-4E9E-43AF-A275-EB6B42A24980}" type="datetimeFigureOut">
              <a:rPr lang="tr-TR" smtClean="0"/>
              <a:t>5.10.2021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C9D82A1-A9F0-4B93-810A-6AEAE3A3CF38}" type="slidenum">
              <a:rPr lang="tr-TR" smtClean="0"/>
              <a:t>‹#›</a:t>
            </a:fld>
            <a:endParaRPr lang="tr-TR"/>
          </a:p>
        </p:txBody>
      </p:sp>
    </p:spTree>
    <p:extLst>
      <p:ext uri="{BB962C8B-B14F-4D97-AF65-F5344CB8AC3E}">
        <p14:creationId xmlns:p14="http://schemas.microsoft.com/office/powerpoint/2010/main" val="3343631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521FC6-4E9E-43AF-A275-EB6B42A24980}" type="datetimeFigureOut">
              <a:rPr lang="tr-TR" smtClean="0"/>
              <a:t>5.10.2021</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9D82A1-A9F0-4B93-810A-6AEAE3A3CF38}" type="slidenum">
              <a:rPr lang="tr-TR" smtClean="0"/>
              <a:t>‹#›</a:t>
            </a:fld>
            <a:endParaRPr lang="tr-TR"/>
          </a:p>
        </p:txBody>
      </p:sp>
    </p:spTree>
    <p:extLst>
      <p:ext uri="{BB962C8B-B14F-4D97-AF65-F5344CB8AC3E}">
        <p14:creationId xmlns:p14="http://schemas.microsoft.com/office/powerpoint/2010/main" val="1912607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521FC6-4E9E-43AF-A275-EB6B42A24980}" type="datetimeFigureOut">
              <a:rPr lang="tr-TR" smtClean="0"/>
              <a:t>5.10.2021</a:t>
            </a:fld>
            <a:endParaRPr lang="tr-T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tr-T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C9D82A1-A9F0-4B93-810A-6AEAE3A3CF38}" type="slidenum">
              <a:rPr lang="tr-TR" smtClean="0"/>
              <a:t>‹#›</a:t>
            </a:fld>
            <a:endParaRPr lang="tr-T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17376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2F0443AE-4F20-4B40-B91B-135E9B6A23DD}" type="slidenum">
              <a:rPr lang="en-US" smtClean="0"/>
              <a:pPr/>
              <a:t>1</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650" y="2149475"/>
            <a:ext cx="63627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9184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FF5ED71B-9141-4181-9597-1D8DABEEF6B5}"/>
              </a:ext>
            </a:extLst>
          </p:cNvPr>
          <p:cNvSpPr>
            <a:spLocks noGrp="1"/>
          </p:cNvSpPr>
          <p:nvPr>
            <p:ph idx="1"/>
          </p:nvPr>
        </p:nvSpPr>
        <p:spPr>
          <a:xfrm>
            <a:off x="611560" y="548680"/>
            <a:ext cx="8246690" cy="5760680"/>
          </a:xfrm>
        </p:spPr>
        <p:txBody>
          <a:bodyPr>
            <a:normAutofit/>
          </a:bodyPr>
          <a:lstStyle/>
          <a:p>
            <a:r>
              <a:rPr lang="tr-TR" sz="4000" dirty="0"/>
              <a:t>Stresle Başa Çıkmada Etkili </a:t>
            </a:r>
            <a:r>
              <a:rPr lang="tr-TR" sz="4000" dirty="0">
                <a:solidFill>
                  <a:srgbClr val="FF0000"/>
                </a:solidFill>
              </a:rPr>
              <a:t>Olmayan</a:t>
            </a:r>
            <a:r>
              <a:rPr lang="tr-TR" sz="4000" dirty="0"/>
              <a:t> Yöntemler</a:t>
            </a:r>
          </a:p>
          <a:p>
            <a:r>
              <a:rPr lang="tr-TR" sz="2800" dirty="0">
                <a:latin typeface="Arial Black" panose="020B0A04020102020204" pitchFamily="34" charset="0"/>
              </a:rPr>
              <a:t>* Zararlı Madde Kullanımı</a:t>
            </a:r>
          </a:p>
        </p:txBody>
      </p:sp>
      <p:sp>
        <p:nvSpPr>
          <p:cNvPr id="4" name="Alt Bilgi Yer Tutucusu 3">
            <a:extLst>
              <a:ext uri="{FF2B5EF4-FFF2-40B4-BE49-F238E27FC236}">
                <a16:creationId xmlns:a16="http://schemas.microsoft.com/office/drawing/2014/main" xmlns="" id="{4F182B64-C130-4774-AACB-1058CFEEFFCD}"/>
              </a:ext>
            </a:extLst>
          </p:cNvPr>
          <p:cNvSpPr>
            <a:spLocks noGrp="1"/>
          </p:cNvSpPr>
          <p:nvPr>
            <p:ph type="ftr" sz="quarter" idx="11"/>
          </p:nvPr>
        </p:nvSpPr>
        <p:spPr/>
        <p:txBody>
          <a:bodyPr/>
          <a:lstStyle/>
          <a:p>
            <a:endParaRPr lang="en-US" dirty="0">
              <a:solidFill>
                <a:srgbClr val="000000">
                  <a:tint val="75000"/>
                </a:srgbClr>
              </a:solidFill>
            </a:endParaRPr>
          </a:p>
        </p:txBody>
      </p:sp>
      <p:sp>
        <p:nvSpPr>
          <p:cNvPr id="5" name="Slayt Numarası Yer Tutucusu 4">
            <a:extLst>
              <a:ext uri="{FF2B5EF4-FFF2-40B4-BE49-F238E27FC236}">
                <a16:creationId xmlns:a16="http://schemas.microsoft.com/office/drawing/2014/main" xmlns="" id="{CE909708-EF9A-44C0-AE06-1C6354AD18D6}"/>
              </a:ext>
            </a:extLst>
          </p:cNvPr>
          <p:cNvSpPr>
            <a:spLocks noGrp="1"/>
          </p:cNvSpPr>
          <p:nvPr>
            <p:ph type="sldNum" sz="quarter" idx="12"/>
          </p:nvPr>
        </p:nvSpPr>
        <p:spPr/>
        <p:txBody>
          <a:bodyPr/>
          <a:lstStyle/>
          <a:p>
            <a:fld id="{2F0443AE-4F20-4B40-B91B-135E9B6A23DD}" type="slidenum">
              <a:rPr lang="en-US" smtClean="0">
                <a:solidFill>
                  <a:srgbClr val="000000">
                    <a:tint val="75000"/>
                  </a:srgbClr>
                </a:solidFill>
              </a:rPr>
              <a:pPr/>
              <a:t>10</a:t>
            </a:fld>
            <a:endParaRPr lang="en-US" dirty="0">
              <a:solidFill>
                <a:srgbClr val="000000">
                  <a:tint val="75000"/>
                </a:srgbClr>
              </a:solidFill>
            </a:endParaRPr>
          </a:p>
        </p:txBody>
      </p:sp>
      <p:sp>
        <p:nvSpPr>
          <p:cNvPr id="7" name="Metin kutusu 6">
            <a:extLst>
              <a:ext uri="{FF2B5EF4-FFF2-40B4-BE49-F238E27FC236}">
                <a16:creationId xmlns:a16="http://schemas.microsoft.com/office/drawing/2014/main" xmlns="" id="{7F426B76-8082-4582-AAC4-5768873BEE48}"/>
              </a:ext>
            </a:extLst>
          </p:cNvPr>
          <p:cNvSpPr txBox="1"/>
          <p:nvPr/>
        </p:nvSpPr>
        <p:spPr>
          <a:xfrm>
            <a:off x="827584" y="2487934"/>
            <a:ext cx="5092030" cy="3539430"/>
          </a:xfrm>
          <a:prstGeom prst="rect">
            <a:avLst/>
          </a:prstGeom>
          <a:noFill/>
        </p:spPr>
        <p:txBody>
          <a:bodyPr wrap="square" rtlCol="0">
            <a:spAutoFit/>
          </a:bodyPr>
          <a:lstStyle/>
          <a:p>
            <a:r>
              <a:rPr lang="tr-TR" sz="2800" dirty="0"/>
              <a:t> </a:t>
            </a:r>
            <a:r>
              <a:rPr lang="tr-TR" sz="2400" dirty="0"/>
              <a:t>Birey stres veren durumla karşılaştığında sigara ya da alkole otomatik olarak yönelebilir. Oysa alkol ve sigaranın sağlığa olan zararları, stresin ilk anda verdiği zararın çok üzerindedir. Uzun vadede fizyolojik ve psikolojik bağımlılığa yol açtığı için başlı başına bir stres faktörü olmaktadır</a:t>
            </a:r>
          </a:p>
          <a:p>
            <a:endParaRPr lang="tr-TR" sz="2800" dirty="0"/>
          </a:p>
        </p:txBody>
      </p:sp>
      <p:pic>
        <p:nvPicPr>
          <p:cNvPr id="1026" name="Picture 2" descr="Ilaçlar, Sigara, Sigara Içmek, Tütün, Sigara Içen">
            <a:extLst>
              <a:ext uri="{FF2B5EF4-FFF2-40B4-BE49-F238E27FC236}">
                <a16:creationId xmlns:a16="http://schemas.microsoft.com/office/drawing/2014/main" xmlns="" id="{493AF5F9-48AD-4036-8A23-C7F134B18F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5638" y="2384968"/>
            <a:ext cx="2986633" cy="4005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9422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B31F5C38-08E1-40F4-A871-451408D8DAAB}"/>
              </a:ext>
            </a:extLst>
          </p:cNvPr>
          <p:cNvSpPr>
            <a:spLocks noGrp="1"/>
          </p:cNvSpPr>
          <p:nvPr>
            <p:ph idx="1"/>
          </p:nvPr>
        </p:nvSpPr>
        <p:spPr>
          <a:xfrm>
            <a:off x="768097" y="476672"/>
            <a:ext cx="4163944" cy="5832688"/>
          </a:xfrm>
        </p:spPr>
        <p:txBody>
          <a:bodyPr>
            <a:normAutofit/>
          </a:bodyPr>
          <a:lstStyle/>
          <a:p>
            <a:endParaRPr lang="tr-TR" sz="2800" dirty="0">
              <a:latin typeface="Arial Black" panose="020B0A04020102020204" pitchFamily="34" charset="0"/>
            </a:endParaRPr>
          </a:p>
          <a:p>
            <a:r>
              <a:rPr lang="tr-TR" sz="2800" dirty="0">
                <a:latin typeface="Arial Black" panose="020B0A04020102020204" pitchFamily="34" charset="0"/>
              </a:rPr>
              <a:t>*Aşırı Yemek Yeme</a:t>
            </a:r>
          </a:p>
          <a:p>
            <a:r>
              <a:rPr lang="tr-TR" sz="2400" dirty="0"/>
              <a:t>Başlangıçta rahatlatıcı olmakla</a:t>
            </a:r>
          </a:p>
          <a:p>
            <a:r>
              <a:rPr lang="tr-TR" sz="2400" dirty="0"/>
              <a:t>birlikte, bu tür bir davranış</a:t>
            </a:r>
          </a:p>
          <a:p>
            <a:r>
              <a:rPr lang="tr-TR" sz="2400" dirty="0"/>
              <a:t>kendi başına ya da alınan</a:t>
            </a:r>
          </a:p>
          <a:p>
            <a:r>
              <a:rPr lang="tr-TR" sz="2400" dirty="0"/>
              <a:t>kilolar nedeniyle ek bir stres</a:t>
            </a:r>
          </a:p>
          <a:p>
            <a:r>
              <a:rPr lang="tr-TR" sz="2400" dirty="0"/>
              <a:t>kaynağı haline gelebilmektedir.</a:t>
            </a:r>
            <a:endParaRPr lang="tr-TR" sz="2800" dirty="0"/>
          </a:p>
        </p:txBody>
      </p:sp>
      <p:sp>
        <p:nvSpPr>
          <p:cNvPr id="4" name="Alt Bilgi Yer Tutucusu 3">
            <a:extLst>
              <a:ext uri="{FF2B5EF4-FFF2-40B4-BE49-F238E27FC236}">
                <a16:creationId xmlns:a16="http://schemas.microsoft.com/office/drawing/2014/main" xmlns="" id="{225BE195-1B42-4356-AEC6-886CD21AF1B6}"/>
              </a:ext>
            </a:extLst>
          </p:cNvPr>
          <p:cNvSpPr>
            <a:spLocks noGrp="1"/>
          </p:cNvSpPr>
          <p:nvPr>
            <p:ph type="ftr" sz="quarter" idx="11"/>
          </p:nvPr>
        </p:nvSpPr>
        <p:spPr/>
        <p:txBody>
          <a:bodyPr/>
          <a:lstStyle/>
          <a:p>
            <a:endParaRPr lang="en-US" dirty="0">
              <a:solidFill>
                <a:srgbClr val="000000">
                  <a:tint val="75000"/>
                </a:srgbClr>
              </a:solidFill>
            </a:endParaRPr>
          </a:p>
        </p:txBody>
      </p:sp>
      <p:sp>
        <p:nvSpPr>
          <p:cNvPr id="5" name="Slayt Numarası Yer Tutucusu 4">
            <a:extLst>
              <a:ext uri="{FF2B5EF4-FFF2-40B4-BE49-F238E27FC236}">
                <a16:creationId xmlns:a16="http://schemas.microsoft.com/office/drawing/2014/main" xmlns="" id="{3DDAF94E-B152-404C-8C36-3F3F53805BD5}"/>
              </a:ext>
            </a:extLst>
          </p:cNvPr>
          <p:cNvSpPr>
            <a:spLocks noGrp="1"/>
          </p:cNvSpPr>
          <p:nvPr>
            <p:ph type="sldNum" sz="quarter" idx="12"/>
          </p:nvPr>
        </p:nvSpPr>
        <p:spPr/>
        <p:txBody>
          <a:bodyPr/>
          <a:lstStyle/>
          <a:p>
            <a:fld id="{2F0443AE-4F20-4B40-B91B-135E9B6A23DD}" type="slidenum">
              <a:rPr lang="en-US" smtClean="0">
                <a:solidFill>
                  <a:srgbClr val="000000">
                    <a:tint val="75000"/>
                  </a:srgbClr>
                </a:solidFill>
              </a:rPr>
              <a:pPr/>
              <a:t>11</a:t>
            </a:fld>
            <a:endParaRPr lang="en-US" dirty="0">
              <a:solidFill>
                <a:srgbClr val="000000">
                  <a:tint val="75000"/>
                </a:srgbClr>
              </a:solidFill>
            </a:endParaRPr>
          </a:p>
        </p:txBody>
      </p:sp>
      <p:pic>
        <p:nvPicPr>
          <p:cNvPr id="2054" name="Picture 6" descr="Obeziteye karşı tek çözüm eğitim | Prof. Dr. Peyami CİNAZ">
            <a:extLst>
              <a:ext uri="{FF2B5EF4-FFF2-40B4-BE49-F238E27FC236}">
                <a16:creationId xmlns:a16="http://schemas.microsoft.com/office/drawing/2014/main" xmlns="" id="{F9DD884F-84E7-4339-9257-F6369C2C32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556792"/>
            <a:ext cx="3991614" cy="3412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220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D33AFB4E-06EF-4312-AEC3-7F88C50F090D}"/>
              </a:ext>
            </a:extLst>
          </p:cNvPr>
          <p:cNvSpPr>
            <a:spLocks noGrp="1"/>
          </p:cNvSpPr>
          <p:nvPr>
            <p:ph idx="1"/>
          </p:nvPr>
        </p:nvSpPr>
        <p:spPr>
          <a:xfrm>
            <a:off x="768097" y="476672"/>
            <a:ext cx="4595991" cy="5832688"/>
          </a:xfrm>
        </p:spPr>
        <p:txBody>
          <a:bodyPr>
            <a:normAutofit/>
          </a:bodyPr>
          <a:lstStyle/>
          <a:p>
            <a:endParaRPr lang="tr-TR" sz="2800" dirty="0">
              <a:latin typeface="Arial Black" panose="020B0A04020102020204" pitchFamily="34" charset="0"/>
            </a:endParaRPr>
          </a:p>
          <a:p>
            <a:r>
              <a:rPr lang="tr-TR" sz="2800" dirty="0">
                <a:latin typeface="Arial Black" panose="020B0A04020102020204" pitchFamily="34" charset="0"/>
              </a:rPr>
              <a:t>* Kontrolsüz Alışveriş</a:t>
            </a:r>
          </a:p>
          <a:p>
            <a:r>
              <a:rPr lang="tr-TR" sz="2400" dirty="0"/>
              <a:t>Kendisine değer vermek, yenilik yapabilmek amacıyla başlanan alışveriş, kontrol edilemez boyuta gelirse, borçlanma nedeniyle birey bir süre sonra istek ve ihtiyaçlarını ertelemek durumuna gelerek daha yoğun stres yaşayabilir.</a:t>
            </a:r>
            <a:endParaRPr lang="tr-TR" sz="2400" dirty="0">
              <a:latin typeface="Arial Black" panose="020B0A04020102020204" pitchFamily="34" charset="0"/>
            </a:endParaRPr>
          </a:p>
        </p:txBody>
      </p:sp>
      <p:sp>
        <p:nvSpPr>
          <p:cNvPr id="4" name="Alt Bilgi Yer Tutucusu 3">
            <a:extLst>
              <a:ext uri="{FF2B5EF4-FFF2-40B4-BE49-F238E27FC236}">
                <a16:creationId xmlns:a16="http://schemas.microsoft.com/office/drawing/2014/main" xmlns="" id="{BBD8E5B7-897B-4305-8CC6-B98AF1242F48}"/>
              </a:ext>
            </a:extLst>
          </p:cNvPr>
          <p:cNvSpPr>
            <a:spLocks noGrp="1"/>
          </p:cNvSpPr>
          <p:nvPr>
            <p:ph type="ftr" sz="quarter" idx="11"/>
          </p:nvPr>
        </p:nvSpPr>
        <p:spPr/>
        <p:txBody>
          <a:bodyPr/>
          <a:lstStyle/>
          <a:p>
            <a:endParaRPr lang="en-US" dirty="0">
              <a:solidFill>
                <a:srgbClr val="000000">
                  <a:tint val="75000"/>
                </a:srgbClr>
              </a:solidFill>
            </a:endParaRPr>
          </a:p>
        </p:txBody>
      </p:sp>
      <p:sp>
        <p:nvSpPr>
          <p:cNvPr id="5" name="Slayt Numarası Yer Tutucusu 4">
            <a:extLst>
              <a:ext uri="{FF2B5EF4-FFF2-40B4-BE49-F238E27FC236}">
                <a16:creationId xmlns:a16="http://schemas.microsoft.com/office/drawing/2014/main" xmlns="" id="{1179473A-6928-4E9B-83C4-030D70EF70E5}"/>
              </a:ext>
            </a:extLst>
          </p:cNvPr>
          <p:cNvSpPr>
            <a:spLocks noGrp="1"/>
          </p:cNvSpPr>
          <p:nvPr>
            <p:ph type="sldNum" sz="quarter" idx="12"/>
          </p:nvPr>
        </p:nvSpPr>
        <p:spPr/>
        <p:txBody>
          <a:bodyPr/>
          <a:lstStyle/>
          <a:p>
            <a:fld id="{2F0443AE-4F20-4B40-B91B-135E9B6A23DD}" type="slidenum">
              <a:rPr lang="en-US" smtClean="0">
                <a:solidFill>
                  <a:srgbClr val="000000">
                    <a:tint val="75000"/>
                  </a:srgbClr>
                </a:solidFill>
              </a:rPr>
              <a:pPr/>
              <a:t>12</a:t>
            </a:fld>
            <a:endParaRPr lang="en-US" dirty="0">
              <a:solidFill>
                <a:srgbClr val="000000">
                  <a:tint val="75000"/>
                </a:srgbClr>
              </a:solidFill>
            </a:endParaRPr>
          </a:p>
        </p:txBody>
      </p:sp>
      <p:pic>
        <p:nvPicPr>
          <p:cNvPr id="3074" name="Picture 2" descr="Alışveriş Bağımlılığı (Onyomani) Ne Demektir?">
            <a:extLst>
              <a:ext uri="{FF2B5EF4-FFF2-40B4-BE49-F238E27FC236}">
                <a16:creationId xmlns:a16="http://schemas.microsoft.com/office/drawing/2014/main" xmlns="" id="{114418E6-A386-44DF-A7CE-DC965A38D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700808"/>
            <a:ext cx="3449780" cy="3306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4290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4B99828E-731E-4020-B9F4-4F4C2B194E28}"/>
              </a:ext>
            </a:extLst>
          </p:cNvPr>
          <p:cNvSpPr>
            <a:spLocks noGrp="1"/>
          </p:cNvSpPr>
          <p:nvPr>
            <p:ph idx="1"/>
          </p:nvPr>
        </p:nvSpPr>
        <p:spPr>
          <a:xfrm>
            <a:off x="768097" y="332656"/>
            <a:ext cx="4091936" cy="5976704"/>
          </a:xfrm>
        </p:spPr>
        <p:txBody>
          <a:bodyPr/>
          <a:lstStyle/>
          <a:p>
            <a:endParaRPr lang="tr-TR" dirty="0"/>
          </a:p>
          <a:p>
            <a:r>
              <a:rPr lang="tr-TR" sz="2800" dirty="0">
                <a:latin typeface="Arial Black" panose="020B0A04020102020204" pitchFamily="34" charset="0"/>
              </a:rPr>
              <a:t>* İçe Kapanma</a:t>
            </a:r>
          </a:p>
          <a:p>
            <a:r>
              <a:rPr lang="tr-TR" sz="2400" dirty="0"/>
              <a:t>Bazı bireyler strese tepki olarak, geri çekilip içe kapanabilir. Pasifleşerek sorunlarıyla yüzleşmekten kaçınabilir. Sorunlarını tümüyle yok sayarak, olayların dışına çıkabilir. Başlangıçta stres yaratıcı olaydan uzak kalsa bile sorun çözümlenmemiş olur</a:t>
            </a:r>
          </a:p>
        </p:txBody>
      </p:sp>
      <p:sp>
        <p:nvSpPr>
          <p:cNvPr id="4" name="Alt Bilgi Yer Tutucusu 3">
            <a:extLst>
              <a:ext uri="{FF2B5EF4-FFF2-40B4-BE49-F238E27FC236}">
                <a16:creationId xmlns:a16="http://schemas.microsoft.com/office/drawing/2014/main" xmlns="" id="{6BC57810-7C73-4320-B541-7430F2DF86E8}"/>
              </a:ext>
            </a:extLst>
          </p:cNvPr>
          <p:cNvSpPr>
            <a:spLocks noGrp="1"/>
          </p:cNvSpPr>
          <p:nvPr>
            <p:ph type="ftr" sz="quarter" idx="11"/>
          </p:nvPr>
        </p:nvSpPr>
        <p:spPr/>
        <p:txBody>
          <a:bodyPr/>
          <a:lstStyle/>
          <a:p>
            <a:endParaRPr lang="en-US" dirty="0">
              <a:solidFill>
                <a:srgbClr val="000000">
                  <a:tint val="75000"/>
                </a:srgbClr>
              </a:solidFill>
            </a:endParaRPr>
          </a:p>
        </p:txBody>
      </p:sp>
      <p:sp>
        <p:nvSpPr>
          <p:cNvPr id="5" name="Slayt Numarası Yer Tutucusu 4">
            <a:extLst>
              <a:ext uri="{FF2B5EF4-FFF2-40B4-BE49-F238E27FC236}">
                <a16:creationId xmlns:a16="http://schemas.microsoft.com/office/drawing/2014/main" xmlns="" id="{87816DBF-89EA-49A5-AE08-18B9B14BF1D8}"/>
              </a:ext>
            </a:extLst>
          </p:cNvPr>
          <p:cNvSpPr>
            <a:spLocks noGrp="1"/>
          </p:cNvSpPr>
          <p:nvPr>
            <p:ph type="sldNum" sz="quarter" idx="12"/>
          </p:nvPr>
        </p:nvSpPr>
        <p:spPr/>
        <p:txBody>
          <a:bodyPr/>
          <a:lstStyle/>
          <a:p>
            <a:fld id="{2F0443AE-4F20-4B40-B91B-135E9B6A23DD}" type="slidenum">
              <a:rPr lang="en-US" smtClean="0">
                <a:solidFill>
                  <a:srgbClr val="000000">
                    <a:tint val="75000"/>
                  </a:srgbClr>
                </a:solidFill>
              </a:rPr>
              <a:pPr/>
              <a:t>13</a:t>
            </a:fld>
            <a:endParaRPr lang="en-US" dirty="0">
              <a:solidFill>
                <a:srgbClr val="000000">
                  <a:tint val="75000"/>
                </a:srgbClr>
              </a:solidFill>
            </a:endParaRPr>
          </a:p>
        </p:txBody>
      </p:sp>
      <p:pic>
        <p:nvPicPr>
          <p:cNvPr id="4098" name="Picture 2" descr="içine kapanık çocuğa okunacak dua | Psikon Çocuk Pedagogu Ergen Psikoloğu  Konya">
            <a:extLst>
              <a:ext uri="{FF2B5EF4-FFF2-40B4-BE49-F238E27FC236}">
                <a16:creationId xmlns:a16="http://schemas.microsoft.com/office/drawing/2014/main" xmlns="" id="{8E014295-4C47-48E0-97B6-759057A381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59" t="4665" r="1255" b="6516"/>
          <a:stretch/>
        </p:blipFill>
        <p:spPr bwMode="auto">
          <a:xfrm>
            <a:off x="5004048" y="1268760"/>
            <a:ext cx="3658642"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25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5778C4E7-0525-4D48-900B-0D4BAD6FE997}"/>
              </a:ext>
            </a:extLst>
          </p:cNvPr>
          <p:cNvSpPr>
            <a:spLocks noGrp="1"/>
          </p:cNvSpPr>
          <p:nvPr>
            <p:ph idx="1"/>
          </p:nvPr>
        </p:nvSpPr>
        <p:spPr>
          <a:xfrm>
            <a:off x="768097" y="332656"/>
            <a:ext cx="4667999" cy="5976704"/>
          </a:xfrm>
        </p:spPr>
        <p:txBody>
          <a:bodyPr/>
          <a:lstStyle/>
          <a:p>
            <a:endParaRPr lang="tr-TR" dirty="0"/>
          </a:p>
          <a:p>
            <a:r>
              <a:rPr lang="tr-TR" sz="2800" dirty="0">
                <a:latin typeface="Arial Black" panose="020B0A04020102020204" pitchFamily="34" charset="0"/>
              </a:rPr>
              <a:t>* Aşırı Tepki Gösterme</a:t>
            </a:r>
          </a:p>
          <a:p>
            <a:r>
              <a:rPr lang="tr-TR" sz="2400" dirty="0"/>
              <a:t>Küçük hayal kırıklıklarından ya da değişikliklerden olumsuz etkilenerek yoğun bir şekilde kaygı hissetme, öfke nöbetleri, kırıcı olma gibi davranışlar oluşabilir Bu davranışın alışkanlık haline gelmesi bireyi yalnızlaştırarak strese daha yatkın hale getirebilir.</a:t>
            </a:r>
          </a:p>
          <a:p>
            <a:endParaRPr lang="tr-TR" sz="2800" dirty="0">
              <a:latin typeface="Arial Black" panose="020B0A04020102020204" pitchFamily="34" charset="0"/>
            </a:endParaRPr>
          </a:p>
        </p:txBody>
      </p:sp>
      <p:sp>
        <p:nvSpPr>
          <p:cNvPr id="4" name="Alt Bilgi Yer Tutucusu 3">
            <a:extLst>
              <a:ext uri="{FF2B5EF4-FFF2-40B4-BE49-F238E27FC236}">
                <a16:creationId xmlns:a16="http://schemas.microsoft.com/office/drawing/2014/main" xmlns="" id="{7D44EC06-9D33-46F4-9BB3-B8ECE1BE7BF6}"/>
              </a:ext>
            </a:extLst>
          </p:cNvPr>
          <p:cNvSpPr>
            <a:spLocks noGrp="1"/>
          </p:cNvSpPr>
          <p:nvPr>
            <p:ph type="ftr" sz="quarter" idx="11"/>
          </p:nvPr>
        </p:nvSpPr>
        <p:spPr/>
        <p:txBody>
          <a:bodyPr/>
          <a:lstStyle/>
          <a:p>
            <a:endParaRPr lang="en-US" dirty="0">
              <a:solidFill>
                <a:srgbClr val="000000">
                  <a:tint val="75000"/>
                </a:srgbClr>
              </a:solidFill>
            </a:endParaRPr>
          </a:p>
        </p:txBody>
      </p:sp>
      <p:sp>
        <p:nvSpPr>
          <p:cNvPr id="5" name="Slayt Numarası Yer Tutucusu 4">
            <a:extLst>
              <a:ext uri="{FF2B5EF4-FFF2-40B4-BE49-F238E27FC236}">
                <a16:creationId xmlns:a16="http://schemas.microsoft.com/office/drawing/2014/main" xmlns="" id="{CFA3EEDB-AAC2-436C-A6D4-9165665C8C56}"/>
              </a:ext>
            </a:extLst>
          </p:cNvPr>
          <p:cNvSpPr>
            <a:spLocks noGrp="1"/>
          </p:cNvSpPr>
          <p:nvPr>
            <p:ph type="sldNum" sz="quarter" idx="12"/>
          </p:nvPr>
        </p:nvSpPr>
        <p:spPr/>
        <p:txBody>
          <a:bodyPr/>
          <a:lstStyle/>
          <a:p>
            <a:fld id="{2F0443AE-4F20-4B40-B91B-135E9B6A23DD}" type="slidenum">
              <a:rPr lang="en-US" smtClean="0">
                <a:solidFill>
                  <a:srgbClr val="000000">
                    <a:tint val="75000"/>
                  </a:srgbClr>
                </a:solidFill>
              </a:rPr>
              <a:pPr/>
              <a:t>14</a:t>
            </a:fld>
            <a:endParaRPr lang="en-US" dirty="0">
              <a:solidFill>
                <a:srgbClr val="000000">
                  <a:tint val="75000"/>
                </a:srgbClr>
              </a:solidFill>
            </a:endParaRPr>
          </a:p>
        </p:txBody>
      </p:sp>
      <p:pic>
        <p:nvPicPr>
          <p:cNvPr id="5124" name="Picture 4" descr="Öfke, Gülen, Sorun, Ifade, Duygu, Smilies, Kırmızı">
            <a:extLst>
              <a:ext uri="{FF2B5EF4-FFF2-40B4-BE49-F238E27FC236}">
                <a16:creationId xmlns:a16="http://schemas.microsoft.com/office/drawing/2014/main" xmlns="" id="{92710781-D560-43C1-9AF9-FB4E4D472F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700808"/>
            <a:ext cx="3816424"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580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D64F5B2F-9B85-45B8-8530-CD16A81E4BEE}"/>
              </a:ext>
            </a:extLst>
          </p:cNvPr>
          <p:cNvSpPr>
            <a:spLocks noGrp="1"/>
          </p:cNvSpPr>
          <p:nvPr>
            <p:ph idx="1"/>
          </p:nvPr>
        </p:nvSpPr>
        <p:spPr>
          <a:xfrm>
            <a:off x="768097" y="836712"/>
            <a:ext cx="4668000" cy="5472648"/>
          </a:xfrm>
        </p:spPr>
        <p:txBody>
          <a:bodyPr>
            <a:normAutofit/>
          </a:bodyPr>
          <a:lstStyle/>
          <a:p>
            <a:r>
              <a:rPr lang="tr-TR" sz="2800" dirty="0">
                <a:latin typeface="Arial Black" panose="020B0A04020102020204" pitchFamily="34" charset="0"/>
              </a:rPr>
              <a:t>* Biriktirme</a:t>
            </a:r>
          </a:p>
          <a:p>
            <a:r>
              <a:rPr lang="tr-TR" sz="2400" dirty="0"/>
              <a:t>Birey, stres karşısında hiç tepki göstermeyip, yaşanan sıkıntıyı içine atabilir. </a:t>
            </a:r>
          </a:p>
          <a:p>
            <a:r>
              <a:rPr lang="tr-TR" sz="2400" dirty="0"/>
              <a:t>Bu birikimler dayanılamayacak duruma geldiğinde hiç tepki vermeyeceği olaylara karşı çok şiddetli tepki verebilir. Birikim kapasiteyi zorladığından, birey daha stresli hale gelebilir.</a:t>
            </a:r>
          </a:p>
        </p:txBody>
      </p:sp>
      <p:sp>
        <p:nvSpPr>
          <p:cNvPr id="4" name="Alt Bilgi Yer Tutucusu 3">
            <a:extLst>
              <a:ext uri="{FF2B5EF4-FFF2-40B4-BE49-F238E27FC236}">
                <a16:creationId xmlns:a16="http://schemas.microsoft.com/office/drawing/2014/main" xmlns="" id="{7A0146C8-05AC-47DA-B5E8-756B28D4E1F8}"/>
              </a:ext>
            </a:extLst>
          </p:cNvPr>
          <p:cNvSpPr>
            <a:spLocks noGrp="1"/>
          </p:cNvSpPr>
          <p:nvPr>
            <p:ph type="ftr" sz="quarter" idx="11"/>
          </p:nvPr>
        </p:nvSpPr>
        <p:spPr/>
        <p:txBody>
          <a:bodyPr/>
          <a:lstStyle/>
          <a:p>
            <a:endParaRPr lang="en-US" dirty="0">
              <a:solidFill>
                <a:srgbClr val="000000">
                  <a:tint val="75000"/>
                </a:srgbClr>
              </a:solidFill>
            </a:endParaRPr>
          </a:p>
        </p:txBody>
      </p:sp>
      <p:sp>
        <p:nvSpPr>
          <p:cNvPr id="5" name="Slayt Numarası Yer Tutucusu 4">
            <a:extLst>
              <a:ext uri="{FF2B5EF4-FFF2-40B4-BE49-F238E27FC236}">
                <a16:creationId xmlns:a16="http://schemas.microsoft.com/office/drawing/2014/main" xmlns="" id="{7AD37021-6B85-4F6C-930F-17C40549CA6D}"/>
              </a:ext>
            </a:extLst>
          </p:cNvPr>
          <p:cNvSpPr>
            <a:spLocks noGrp="1"/>
          </p:cNvSpPr>
          <p:nvPr>
            <p:ph type="sldNum" sz="quarter" idx="12"/>
          </p:nvPr>
        </p:nvSpPr>
        <p:spPr/>
        <p:txBody>
          <a:bodyPr/>
          <a:lstStyle/>
          <a:p>
            <a:fld id="{2F0443AE-4F20-4B40-B91B-135E9B6A23DD}" type="slidenum">
              <a:rPr lang="en-US" smtClean="0">
                <a:solidFill>
                  <a:srgbClr val="000000">
                    <a:tint val="75000"/>
                  </a:srgbClr>
                </a:solidFill>
              </a:rPr>
              <a:pPr/>
              <a:t>15</a:t>
            </a:fld>
            <a:endParaRPr lang="en-US" dirty="0">
              <a:solidFill>
                <a:srgbClr val="000000">
                  <a:tint val="75000"/>
                </a:srgbClr>
              </a:solidFill>
            </a:endParaRPr>
          </a:p>
        </p:txBody>
      </p:sp>
      <p:pic>
        <p:nvPicPr>
          <p:cNvPr id="6146" name="Picture 2" descr="Korkmak, Gölge, Düzensizlik, Tehdit, Fobi, Korkmuş">
            <a:extLst>
              <a:ext uri="{FF2B5EF4-FFF2-40B4-BE49-F238E27FC236}">
                <a16:creationId xmlns:a16="http://schemas.microsoft.com/office/drawing/2014/main" xmlns="" id="{6278BCBD-4168-43B9-A030-7C089688F7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7" y="1297429"/>
            <a:ext cx="3707903" cy="4551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166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68B50936-47BD-4174-BDA5-C578AE0A1325}"/>
              </a:ext>
            </a:extLst>
          </p:cNvPr>
          <p:cNvSpPr>
            <a:spLocks noGrp="1"/>
          </p:cNvSpPr>
          <p:nvPr>
            <p:ph idx="1"/>
          </p:nvPr>
        </p:nvSpPr>
        <p:spPr>
          <a:xfrm>
            <a:off x="467544" y="260648"/>
            <a:ext cx="8064896" cy="6048712"/>
          </a:xfrm>
        </p:spPr>
        <p:txBody>
          <a:bodyPr>
            <a:normAutofit/>
          </a:bodyPr>
          <a:lstStyle/>
          <a:p>
            <a:endParaRPr lang="tr-TR" sz="4000" dirty="0"/>
          </a:p>
          <a:p>
            <a:r>
              <a:rPr lang="tr-TR" sz="4000" dirty="0"/>
              <a:t>Stresle Başa Çıkmada Etkili Yöntemler</a:t>
            </a:r>
            <a:endParaRPr lang="tr-TR" sz="2800" dirty="0">
              <a:latin typeface="Arial Black" panose="020B0A04020102020204" pitchFamily="34" charset="0"/>
            </a:endParaRPr>
          </a:p>
          <a:p>
            <a:r>
              <a:rPr lang="tr-TR" sz="2800" dirty="0">
                <a:latin typeface="Arial Black" panose="020B0A04020102020204" pitchFamily="34" charset="0"/>
              </a:rPr>
              <a:t>* Zaman Yönetimi</a:t>
            </a:r>
            <a:endParaRPr lang="tr-TR" sz="3000" dirty="0"/>
          </a:p>
          <a:p>
            <a:r>
              <a:rPr lang="tr-TR" sz="2400" dirty="0"/>
              <a:t>Zaman yönetimi konusunda kararlılık sergileyen kişiler zamanı ve hayatlarını daha başarılı bir biçimde yönetebilirler. Zamanı yönetebilmek için kişinin kapasitesine ve kişilik özelliklerine uygun gerçekçi bir program yapabilmek gerekir. </a:t>
            </a:r>
          </a:p>
        </p:txBody>
      </p:sp>
      <p:sp>
        <p:nvSpPr>
          <p:cNvPr id="4" name="Alt Bilgi Yer Tutucusu 3">
            <a:extLst>
              <a:ext uri="{FF2B5EF4-FFF2-40B4-BE49-F238E27FC236}">
                <a16:creationId xmlns:a16="http://schemas.microsoft.com/office/drawing/2014/main" xmlns="" id="{D5F56B38-A69C-48D3-B66E-34424F88AA55}"/>
              </a:ext>
            </a:extLst>
          </p:cNvPr>
          <p:cNvSpPr>
            <a:spLocks noGrp="1"/>
          </p:cNvSpPr>
          <p:nvPr>
            <p:ph type="ftr" sz="quarter" idx="11"/>
          </p:nvPr>
        </p:nvSpPr>
        <p:spPr/>
        <p:txBody>
          <a:bodyPr/>
          <a:lstStyle/>
          <a:p>
            <a:endParaRPr lang="en-US" dirty="0">
              <a:solidFill>
                <a:srgbClr val="000000">
                  <a:tint val="75000"/>
                </a:srgbClr>
              </a:solidFill>
            </a:endParaRPr>
          </a:p>
        </p:txBody>
      </p:sp>
      <p:sp>
        <p:nvSpPr>
          <p:cNvPr id="5" name="Slayt Numarası Yer Tutucusu 4">
            <a:extLst>
              <a:ext uri="{FF2B5EF4-FFF2-40B4-BE49-F238E27FC236}">
                <a16:creationId xmlns:a16="http://schemas.microsoft.com/office/drawing/2014/main" xmlns="" id="{3130CA7B-EAE6-4FBA-94B3-DEB0A83E2717}"/>
              </a:ext>
            </a:extLst>
          </p:cNvPr>
          <p:cNvSpPr>
            <a:spLocks noGrp="1"/>
          </p:cNvSpPr>
          <p:nvPr>
            <p:ph type="sldNum" sz="quarter" idx="12"/>
          </p:nvPr>
        </p:nvSpPr>
        <p:spPr/>
        <p:txBody>
          <a:bodyPr/>
          <a:lstStyle/>
          <a:p>
            <a:fld id="{2F0443AE-4F20-4B40-B91B-135E9B6A23DD}" type="slidenum">
              <a:rPr lang="en-US" smtClean="0">
                <a:solidFill>
                  <a:srgbClr val="000000">
                    <a:tint val="75000"/>
                  </a:srgbClr>
                </a:solidFill>
              </a:rPr>
              <a:pPr/>
              <a:t>16</a:t>
            </a:fld>
            <a:endParaRPr lang="en-US" dirty="0">
              <a:solidFill>
                <a:srgbClr val="000000">
                  <a:tint val="75000"/>
                </a:srgbClr>
              </a:solidFill>
            </a:endParaRPr>
          </a:p>
        </p:txBody>
      </p:sp>
    </p:spTree>
    <p:extLst>
      <p:ext uri="{BB962C8B-B14F-4D97-AF65-F5344CB8AC3E}">
        <p14:creationId xmlns:p14="http://schemas.microsoft.com/office/powerpoint/2010/main" val="3315129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72EC6F26-8B29-4E75-8B3A-1F239C75172D}"/>
              </a:ext>
            </a:extLst>
          </p:cNvPr>
          <p:cNvSpPr>
            <a:spLocks noGrp="1"/>
          </p:cNvSpPr>
          <p:nvPr>
            <p:ph idx="1"/>
          </p:nvPr>
        </p:nvSpPr>
        <p:spPr>
          <a:xfrm>
            <a:off x="723645" y="1052736"/>
            <a:ext cx="3702450" cy="4023360"/>
          </a:xfrm>
        </p:spPr>
        <p:txBody>
          <a:bodyPr>
            <a:noAutofit/>
          </a:bodyPr>
          <a:lstStyle/>
          <a:p>
            <a:r>
              <a:rPr lang="tr-TR" sz="2400" dirty="0"/>
              <a:t>Zorunlu etkinliklerin yanında, düzenli uyku, molalar, eğlenme, dinlenme, sosyal etkinlikler ve olası değişiklikler karşısında alternatif olabilecek etkinlikler de programda yer almalıdır. Yağmur nedeniyle planlanan yürüyüş yapılamayacaksa odada egzersiz yapabilmek gibi</a:t>
            </a:r>
          </a:p>
        </p:txBody>
      </p:sp>
      <p:sp>
        <p:nvSpPr>
          <p:cNvPr id="4" name="Alt Bilgi Yer Tutucusu 3">
            <a:extLst>
              <a:ext uri="{FF2B5EF4-FFF2-40B4-BE49-F238E27FC236}">
                <a16:creationId xmlns:a16="http://schemas.microsoft.com/office/drawing/2014/main" xmlns="" id="{9A6631C3-2CD2-4170-A889-E5437242EB0A}"/>
              </a:ext>
            </a:extLst>
          </p:cNvPr>
          <p:cNvSpPr>
            <a:spLocks noGrp="1"/>
          </p:cNvSpPr>
          <p:nvPr>
            <p:ph type="ftr" sz="quarter" idx="11"/>
          </p:nvPr>
        </p:nvSpPr>
        <p:spPr/>
        <p:txBody>
          <a:bodyPr/>
          <a:lstStyle/>
          <a:p>
            <a:endParaRPr lang="en-US" dirty="0">
              <a:solidFill>
                <a:srgbClr val="000000">
                  <a:tint val="75000"/>
                </a:srgbClr>
              </a:solidFill>
            </a:endParaRPr>
          </a:p>
        </p:txBody>
      </p:sp>
      <p:sp>
        <p:nvSpPr>
          <p:cNvPr id="5" name="Slayt Numarası Yer Tutucusu 4">
            <a:extLst>
              <a:ext uri="{FF2B5EF4-FFF2-40B4-BE49-F238E27FC236}">
                <a16:creationId xmlns:a16="http://schemas.microsoft.com/office/drawing/2014/main" xmlns="" id="{0494B177-63C0-4185-A282-92DCA23424A7}"/>
              </a:ext>
            </a:extLst>
          </p:cNvPr>
          <p:cNvSpPr>
            <a:spLocks noGrp="1"/>
          </p:cNvSpPr>
          <p:nvPr>
            <p:ph type="sldNum" sz="quarter" idx="12"/>
          </p:nvPr>
        </p:nvSpPr>
        <p:spPr/>
        <p:txBody>
          <a:bodyPr/>
          <a:lstStyle/>
          <a:p>
            <a:fld id="{2F0443AE-4F20-4B40-B91B-135E9B6A23DD}" type="slidenum">
              <a:rPr lang="en-US" smtClean="0">
                <a:solidFill>
                  <a:srgbClr val="000000">
                    <a:tint val="75000"/>
                  </a:srgbClr>
                </a:solidFill>
              </a:rPr>
              <a:pPr/>
              <a:t>17</a:t>
            </a:fld>
            <a:endParaRPr lang="en-US" dirty="0">
              <a:solidFill>
                <a:srgbClr val="000000">
                  <a:tint val="75000"/>
                </a:srgbClr>
              </a:solidFill>
            </a:endParaRPr>
          </a:p>
        </p:txBody>
      </p:sp>
      <p:pic>
        <p:nvPicPr>
          <p:cNvPr id="7170" name="Picture 2" descr="Saat, Adam, Uygun Olmak, Resmi, Zaman Çizelgesi">
            <a:extLst>
              <a:ext uri="{FF2B5EF4-FFF2-40B4-BE49-F238E27FC236}">
                <a16:creationId xmlns:a16="http://schemas.microsoft.com/office/drawing/2014/main" xmlns="" id="{D6AE30FD-2A95-45CA-BAAD-6E5FCDF129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052736"/>
            <a:ext cx="4320480"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4883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334DB6DF-AF55-4A46-9F00-6D82C8F56762}"/>
              </a:ext>
            </a:extLst>
          </p:cNvPr>
          <p:cNvSpPr>
            <a:spLocks noGrp="1"/>
          </p:cNvSpPr>
          <p:nvPr>
            <p:ph idx="1"/>
          </p:nvPr>
        </p:nvSpPr>
        <p:spPr>
          <a:xfrm>
            <a:off x="611560" y="548680"/>
            <a:ext cx="7992888" cy="5760680"/>
          </a:xfrm>
        </p:spPr>
        <p:txBody>
          <a:bodyPr>
            <a:normAutofit/>
          </a:bodyPr>
          <a:lstStyle/>
          <a:p>
            <a:endParaRPr lang="tr-TR" sz="2800" dirty="0">
              <a:latin typeface="Arial Black" panose="020B0A04020102020204" pitchFamily="34" charset="0"/>
            </a:endParaRPr>
          </a:p>
          <a:p>
            <a:r>
              <a:rPr lang="tr-TR" sz="2800" dirty="0">
                <a:latin typeface="Arial Black" panose="020B0A04020102020204" pitchFamily="34" charset="0"/>
              </a:rPr>
              <a:t>* Problem Çözme Tekniklerini Kullanma</a:t>
            </a:r>
          </a:p>
          <a:p>
            <a:r>
              <a:rPr lang="tr-TR" sz="2400" dirty="0" smtClean="0"/>
              <a:t>     Doğru </a:t>
            </a:r>
            <a:r>
              <a:rPr lang="tr-TR" sz="2400" dirty="0"/>
              <a:t>probleme </a:t>
            </a:r>
            <a:r>
              <a:rPr lang="tr-TR" sz="2400" dirty="0" smtClean="0"/>
              <a:t>odaklanarak çözüm </a:t>
            </a:r>
            <a:r>
              <a:rPr lang="tr-TR" sz="2400" dirty="0"/>
              <a:t>yollarını oluşturmak </a:t>
            </a:r>
            <a:r>
              <a:rPr lang="tr-TR" sz="2400" dirty="0" smtClean="0"/>
              <a:t>kişiyi </a:t>
            </a:r>
            <a:r>
              <a:rPr lang="tr-TR" sz="2400" dirty="0"/>
              <a:t>güçlendiren bir yöntemdir.</a:t>
            </a:r>
            <a:endParaRPr lang="tr-TR" sz="2400" dirty="0">
              <a:latin typeface="Arial Black" panose="020B0A04020102020204" pitchFamily="34" charset="0"/>
            </a:endParaRPr>
          </a:p>
        </p:txBody>
      </p:sp>
      <p:sp>
        <p:nvSpPr>
          <p:cNvPr id="4" name="Alt Bilgi Yer Tutucusu 3">
            <a:extLst>
              <a:ext uri="{FF2B5EF4-FFF2-40B4-BE49-F238E27FC236}">
                <a16:creationId xmlns:a16="http://schemas.microsoft.com/office/drawing/2014/main" xmlns="" id="{EB08FF40-8C47-4238-BD30-806D30D41B44}"/>
              </a:ext>
            </a:extLst>
          </p:cNvPr>
          <p:cNvSpPr>
            <a:spLocks noGrp="1"/>
          </p:cNvSpPr>
          <p:nvPr>
            <p:ph type="ftr" sz="quarter" idx="11"/>
          </p:nvPr>
        </p:nvSpPr>
        <p:spPr/>
        <p:txBody>
          <a:bodyPr/>
          <a:lstStyle/>
          <a:p>
            <a:endParaRPr lang="en-US" dirty="0">
              <a:solidFill>
                <a:srgbClr val="000000">
                  <a:tint val="75000"/>
                </a:srgbClr>
              </a:solidFill>
            </a:endParaRPr>
          </a:p>
        </p:txBody>
      </p:sp>
      <p:sp>
        <p:nvSpPr>
          <p:cNvPr id="5" name="Slayt Numarası Yer Tutucusu 4">
            <a:extLst>
              <a:ext uri="{FF2B5EF4-FFF2-40B4-BE49-F238E27FC236}">
                <a16:creationId xmlns:a16="http://schemas.microsoft.com/office/drawing/2014/main" xmlns="" id="{14C50A9D-68F3-457A-86AC-462B897E23F2}"/>
              </a:ext>
            </a:extLst>
          </p:cNvPr>
          <p:cNvSpPr>
            <a:spLocks noGrp="1"/>
          </p:cNvSpPr>
          <p:nvPr>
            <p:ph type="sldNum" sz="quarter" idx="12"/>
          </p:nvPr>
        </p:nvSpPr>
        <p:spPr/>
        <p:txBody>
          <a:bodyPr/>
          <a:lstStyle/>
          <a:p>
            <a:fld id="{2F0443AE-4F20-4B40-B91B-135E9B6A23DD}" type="slidenum">
              <a:rPr lang="en-US" smtClean="0">
                <a:solidFill>
                  <a:srgbClr val="000000">
                    <a:tint val="75000"/>
                  </a:srgbClr>
                </a:solidFill>
              </a:rPr>
              <a:pPr/>
              <a:t>18</a:t>
            </a:fld>
            <a:endParaRPr lang="en-US" dirty="0">
              <a:solidFill>
                <a:srgbClr val="000000">
                  <a:tint val="75000"/>
                </a:srgbClr>
              </a:solidFill>
            </a:endParaRPr>
          </a:p>
        </p:txBody>
      </p:sp>
      <p:pic>
        <p:nvPicPr>
          <p:cNvPr id="8194" name="Picture 2" descr="İşyerinde Problem Çözme Becerileri Nasıl Geliştirilir: 4 İpucu">
            <a:extLst>
              <a:ext uri="{FF2B5EF4-FFF2-40B4-BE49-F238E27FC236}">
                <a16:creationId xmlns:a16="http://schemas.microsoft.com/office/drawing/2014/main" xmlns="" id="{7E2B6606-0A10-4CC4-A2E5-71685AA5EF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706" y="3212977"/>
            <a:ext cx="6438622" cy="3383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615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5AA81059-5DAD-4C64-BD83-16AF5623689A}"/>
              </a:ext>
            </a:extLst>
          </p:cNvPr>
          <p:cNvSpPr>
            <a:spLocks noGrp="1"/>
          </p:cNvSpPr>
          <p:nvPr>
            <p:ph idx="1"/>
          </p:nvPr>
        </p:nvSpPr>
        <p:spPr>
          <a:xfrm>
            <a:off x="768096" y="404664"/>
            <a:ext cx="7290055" cy="5904696"/>
          </a:xfrm>
        </p:spPr>
        <p:txBody>
          <a:bodyPr/>
          <a:lstStyle/>
          <a:p>
            <a:endParaRPr lang="tr-TR" dirty="0"/>
          </a:p>
          <a:p>
            <a:r>
              <a:rPr lang="tr-TR" sz="2800" dirty="0">
                <a:latin typeface="Arial Black" panose="020B0A04020102020204" pitchFamily="34" charset="0"/>
              </a:rPr>
              <a:t>* Aşırı Genellemelerden Kaçınma</a:t>
            </a:r>
          </a:p>
          <a:p>
            <a:r>
              <a:rPr lang="tr-TR" sz="2400" dirty="0"/>
              <a:t>Tek bir olaydan hareketle, bütüne yönelik olumsuz düşünceler geliştirilmemelidir. Sınavım kötü geçti, ben bu sene sınıfı geçemeyeceğim gibi. Oysa bu sınavım kötü geçti ama diğer sınavlara daha iyi hazırlanabilirim tarzı düşünce daha yapıcıdır. </a:t>
            </a:r>
          </a:p>
          <a:p>
            <a:r>
              <a:rPr lang="tr-TR" sz="2400" dirty="0"/>
              <a:t>Kişinin kendi kendine yaptığı bu tarz olumsuz düşünceler zaman geçtikçe otomatikleşir ve olumlu bir içerikle kolaylıkla yer değiştirmez.</a:t>
            </a:r>
            <a:endParaRPr lang="tr-TR" sz="2400" dirty="0">
              <a:latin typeface="Arial Black" panose="020B0A04020102020204" pitchFamily="34" charset="0"/>
            </a:endParaRPr>
          </a:p>
        </p:txBody>
      </p:sp>
      <p:sp>
        <p:nvSpPr>
          <p:cNvPr id="4" name="Alt Bilgi Yer Tutucusu 3">
            <a:extLst>
              <a:ext uri="{FF2B5EF4-FFF2-40B4-BE49-F238E27FC236}">
                <a16:creationId xmlns:a16="http://schemas.microsoft.com/office/drawing/2014/main" xmlns="" id="{DFB199F3-84F1-4F37-A857-6D2DCF702069}"/>
              </a:ext>
            </a:extLst>
          </p:cNvPr>
          <p:cNvSpPr>
            <a:spLocks noGrp="1"/>
          </p:cNvSpPr>
          <p:nvPr>
            <p:ph type="ftr" sz="quarter" idx="11"/>
          </p:nvPr>
        </p:nvSpPr>
        <p:spPr/>
        <p:txBody>
          <a:bodyPr/>
          <a:lstStyle/>
          <a:p>
            <a:endParaRPr lang="en-US" dirty="0">
              <a:solidFill>
                <a:srgbClr val="000000">
                  <a:tint val="75000"/>
                </a:srgbClr>
              </a:solidFill>
            </a:endParaRPr>
          </a:p>
        </p:txBody>
      </p:sp>
      <p:sp>
        <p:nvSpPr>
          <p:cNvPr id="5" name="Slayt Numarası Yer Tutucusu 4">
            <a:extLst>
              <a:ext uri="{FF2B5EF4-FFF2-40B4-BE49-F238E27FC236}">
                <a16:creationId xmlns:a16="http://schemas.microsoft.com/office/drawing/2014/main" xmlns="" id="{27A8E5ED-87EA-4C20-93EC-2D0D3C94A749}"/>
              </a:ext>
            </a:extLst>
          </p:cNvPr>
          <p:cNvSpPr>
            <a:spLocks noGrp="1"/>
          </p:cNvSpPr>
          <p:nvPr>
            <p:ph type="sldNum" sz="quarter" idx="12"/>
          </p:nvPr>
        </p:nvSpPr>
        <p:spPr/>
        <p:txBody>
          <a:bodyPr/>
          <a:lstStyle/>
          <a:p>
            <a:fld id="{2F0443AE-4F20-4B40-B91B-135E9B6A23DD}" type="slidenum">
              <a:rPr lang="en-US" smtClean="0">
                <a:solidFill>
                  <a:srgbClr val="000000">
                    <a:tint val="75000"/>
                  </a:srgbClr>
                </a:solidFill>
              </a:rPr>
              <a:pPr/>
              <a:t>19</a:t>
            </a:fld>
            <a:endParaRPr lang="tr-TR" dirty="0">
              <a:solidFill>
                <a:srgbClr val="000000">
                  <a:tint val="75000"/>
                </a:srgbClr>
              </a:solidFill>
            </a:endParaRPr>
          </a:p>
          <a:p>
            <a:endParaRPr lang="en-US" dirty="0">
              <a:solidFill>
                <a:srgbClr val="000000">
                  <a:tint val="75000"/>
                </a:srgbClr>
              </a:solidFill>
            </a:endParaRPr>
          </a:p>
        </p:txBody>
      </p:sp>
    </p:spTree>
    <p:extLst>
      <p:ext uri="{BB962C8B-B14F-4D97-AF65-F5344CB8AC3E}">
        <p14:creationId xmlns:p14="http://schemas.microsoft.com/office/powerpoint/2010/main" val="29147619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3019" y="873126"/>
            <a:ext cx="7886700" cy="4800843"/>
          </a:xfrm>
        </p:spPr>
        <p:txBody>
          <a:bodyPr>
            <a:normAutofit fontScale="90000"/>
          </a:bodyPr>
          <a:lstStyle/>
          <a:p>
            <a:pPr algn="ctr">
              <a:lnSpc>
                <a:spcPct val="150000"/>
              </a:lnSpc>
              <a:spcBef>
                <a:spcPts val="1200"/>
              </a:spcBef>
              <a:spcAft>
                <a:spcPts val="1200"/>
              </a:spcAft>
            </a:pPr>
            <a:r>
              <a:rPr lang="tr-TR" b="1" dirty="0">
                <a:latin typeface="Arial" panose="020B0604020202020204" pitchFamily="34" charset="0"/>
                <a:cs typeface="Arial" panose="020B0604020202020204" pitchFamily="34" charset="0"/>
              </a:rPr>
              <a:t>2021-2022 EĞİTİM ÖĞRETİM YILI REHBERLİK ve PSİKOLOJİK DANIŞMA HİZMETLERİ İÇERİK HAZIRLAMA KOMİSYONU</a:t>
            </a:r>
          </a:p>
        </p:txBody>
      </p:sp>
      <p:sp>
        <p:nvSpPr>
          <p:cNvPr id="5" name="Slayt Numarası Yer Tutucusu 4"/>
          <p:cNvSpPr>
            <a:spLocks noGrp="1"/>
          </p:cNvSpPr>
          <p:nvPr>
            <p:ph type="sldNum" sz="quarter" idx="12"/>
          </p:nvPr>
        </p:nvSpPr>
        <p:spPr/>
        <p:txBody>
          <a:bodyPr/>
          <a:lstStyle/>
          <a:p>
            <a:fld id="{2F0443AE-4F20-4B40-B91B-135E9B6A23DD}" type="slidenum">
              <a:rPr lang="en-US" smtClean="0">
                <a:solidFill>
                  <a:srgbClr val="000000">
                    <a:tint val="75000"/>
                  </a:srgbClr>
                </a:solidFill>
              </a:rPr>
              <a:pPr/>
              <a:t>2</a:t>
            </a:fld>
            <a:endParaRPr lang="en-US">
              <a:solidFill>
                <a:srgbClr val="000000">
                  <a:tint val="75000"/>
                </a:srgbClr>
              </a:solidFill>
            </a:endParaRPr>
          </a:p>
        </p:txBody>
      </p:sp>
    </p:spTree>
    <p:extLst>
      <p:ext uri="{BB962C8B-B14F-4D97-AF65-F5344CB8AC3E}">
        <p14:creationId xmlns:p14="http://schemas.microsoft.com/office/powerpoint/2010/main" val="3664588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50B0EB1F-224B-4A14-B202-6178B604CE00}"/>
              </a:ext>
            </a:extLst>
          </p:cNvPr>
          <p:cNvSpPr>
            <a:spLocks noGrp="1"/>
          </p:cNvSpPr>
          <p:nvPr>
            <p:ph idx="1"/>
          </p:nvPr>
        </p:nvSpPr>
        <p:spPr>
          <a:xfrm>
            <a:off x="539552" y="404664"/>
            <a:ext cx="8318698" cy="6453336"/>
          </a:xfrm>
        </p:spPr>
        <p:txBody>
          <a:bodyPr/>
          <a:lstStyle/>
          <a:p>
            <a:endParaRPr lang="tr-TR" dirty="0"/>
          </a:p>
          <a:p>
            <a:r>
              <a:rPr lang="tr-TR" sz="2800" dirty="0">
                <a:latin typeface="Arial Black" panose="020B0A04020102020204" pitchFamily="34" charset="0"/>
              </a:rPr>
              <a:t>* Kişilerarası İlişkileri Geliştirme</a:t>
            </a:r>
          </a:p>
          <a:p>
            <a:pPr marL="128016" lvl="1" indent="0">
              <a:buNone/>
            </a:pPr>
            <a:endParaRPr lang="tr-TR" sz="2000" dirty="0"/>
          </a:p>
          <a:p>
            <a:pPr marL="128016" lvl="1" indent="0">
              <a:buNone/>
            </a:pPr>
            <a:r>
              <a:rPr lang="tr-TR" sz="2400" dirty="0"/>
              <a:t>  Stresli durumlar insanlarla ilişkilerden kaynaklanabiliyor olsa da, bu kişilerle tartışabilmek, çözüm için bir anahtar olabilir. Tartışmalar sırasında “sen” dilini kullanmadan “</a:t>
            </a:r>
            <a:r>
              <a:rPr lang="tr-TR" sz="2400" dirty="0" err="1"/>
              <a:t>ben”li</a:t>
            </a:r>
            <a:r>
              <a:rPr lang="tr-TR" sz="2400" dirty="0"/>
              <a:t> cümlelerle sorumluluğu üzerine almak iletişimi ve ilişkiyi güçlendirebilir. ”Sen beni anlamak istemiyorsun” yerine “kendimi yeterince anlatamadığımı düşünüyorum” daha yapıcı olacaktır.</a:t>
            </a:r>
            <a:endParaRPr lang="tr-TR" sz="2400" dirty="0">
              <a:latin typeface="Arial Black" panose="020B0A04020102020204" pitchFamily="34" charset="0"/>
            </a:endParaRPr>
          </a:p>
        </p:txBody>
      </p:sp>
      <p:sp>
        <p:nvSpPr>
          <p:cNvPr id="4" name="Alt Bilgi Yer Tutucusu 3">
            <a:extLst>
              <a:ext uri="{FF2B5EF4-FFF2-40B4-BE49-F238E27FC236}">
                <a16:creationId xmlns:a16="http://schemas.microsoft.com/office/drawing/2014/main" xmlns="" id="{06DD566D-FD86-4F15-BBC2-A0B94B9D1CFC}"/>
              </a:ext>
            </a:extLst>
          </p:cNvPr>
          <p:cNvSpPr>
            <a:spLocks noGrp="1"/>
          </p:cNvSpPr>
          <p:nvPr>
            <p:ph type="ftr" sz="quarter" idx="11"/>
          </p:nvPr>
        </p:nvSpPr>
        <p:spPr/>
        <p:txBody>
          <a:bodyPr/>
          <a:lstStyle/>
          <a:p>
            <a:endParaRPr lang="en-US" dirty="0">
              <a:solidFill>
                <a:srgbClr val="000000">
                  <a:tint val="75000"/>
                </a:srgbClr>
              </a:solidFill>
            </a:endParaRPr>
          </a:p>
        </p:txBody>
      </p:sp>
      <p:sp>
        <p:nvSpPr>
          <p:cNvPr id="5" name="Slayt Numarası Yer Tutucusu 4">
            <a:extLst>
              <a:ext uri="{FF2B5EF4-FFF2-40B4-BE49-F238E27FC236}">
                <a16:creationId xmlns:a16="http://schemas.microsoft.com/office/drawing/2014/main" xmlns="" id="{AE4E488D-E7C3-4B98-8C5A-28BEF4348A70}"/>
              </a:ext>
            </a:extLst>
          </p:cNvPr>
          <p:cNvSpPr>
            <a:spLocks noGrp="1"/>
          </p:cNvSpPr>
          <p:nvPr>
            <p:ph type="sldNum" sz="quarter" idx="12"/>
          </p:nvPr>
        </p:nvSpPr>
        <p:spPr/>
        <p:txBody>
          <a:bodyPr/>
          <a:lstStyle/>
          <a:p>
            <a:fld id="{2F0443AE-4F20-4B40-B91B-135E9B6A23DD}" type="slidenum">
              <a:rPr lang="en-US" smtClean="0">
                <a:solidFill>
                  <a:srgbClr val="000000">
                    <a:tint val="75000"/>
                  </a:srgbClr>
                </a:solidFill>
              </a:rPr>
              <a:pPr/>
              <a:t>20</a:t>
            </a:fld>
            <a:endParaRPr lang="en-US">
              <a:solidFill>
                <a:srgbClr val="000000">
                  <a:tint val="75000"/>
                </a:srgbClr>
              </a:solidFill>
            </a:endParaRPr>
          </a:p>
        </p:txBody>
      </p:sp>
      <p:pic>
        <p:nvPicPr>
          <p:cNvPr id="9218" name="Picture 2" descr="KİŞİLERARASI İLİŞKİLER ve ETKİLİ İLETİŞİM - PDF Free Download">
            <a:extLst>
              <a:ext uri="{FF2B5EF4-FFF2-40B4-BE49-F238E27FC236}">
                <a16:creationId xmlns:a16="http://schemas.microsoft.com/office/drawing/2014/main" xmlns="" id="{28B0C4D8-7555-4B2A-A6F6-5E41450E37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789040"/>
            <a:ext cx="3240360" cy="2818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3066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6294EE2B-3717-487C-8679-F04ED73842DB}"/>
              </a:ext>
            </a:extLst>
          </p:cNvPr>
          <p:cNvSpPr>
            <a:spLocks noGrp="1"/>
          </p:cNvSpPr>
          <p:nvPr>
            <p:ph idx="1"/>
          </p:nvPr>
        </p:nvSpPr>
        <p:spPr>
          <a:xfrm>
            <a:off x="768096" y="332656"/>
            <a:ext cx="7290055" cy="3096344"/>
          </a:xfrm>
        </p:spPr>
        <p:txBody>
          <a:bodyPr>
            <a:normAutofit lnSpcReduction="10000"/>
          </a:bodyPr>
          <a:lstStyle/>
          <a:p>
            <a:endParaRPr lang="tr-TR" dirty="0"/>
          </a:p>
          <a:p>
            <a:r>
              <a:rPr lang="tr-TR" sz="2800" dirty="0">
                <a:latin typeface="Arial Black" panose="020B0A04020102020204" pitchFamily="34" charset="0"/>
              </a:rPr>
              <a:t>* Sosyal Etkinlikleri Geliştirme</a:t>
            </a:r>
          </a:p>
          <a:p>
            <a:r>
              <a:rPr lang="tr-TR" sz="2400" dirty="0"/>
              <a:t>Rutinler dışında farklı bir etkinliği denemek, yeni bir şeyler öğrenmeye çalışmak, zihni dinlendirmeye yardımcı olabilir. Eski bir arkadaşı aramak, konsere, sinemaya, tiyatroya gitmek, dergi ya da roman okumak gibi etkinlikler rutinlerin oluşturduğu stresten uzaklaşmak için yararlı olabilir.</a:t>
            </a:r>
          </a:p>
          <a:p>
            <a:endParaRPr lang="tr-TR" sz="2800" dirty="0">
              <a:latin typeface="Arial Black" panose="020B0A04020102020204" pitchFamily="34" charset="0"/>
            </a:endParaRPr>
          </a:p>
        </p:txBody>
      </p:sp>
      <p:sp>
        <p:nvSpPr>
          <p:cNvPr id="4" name="Alt Bilgi Yer Tutucusu 3">
            <a:extLst>
              <a:ext uri="{FF2B5EF4-FFF2-40B4-BE49-F238E27FC236}">
                <a16:creationId xmlns:a16="http://schemas.microsoft.com/office/drawing/2014/main" xmlns="" id="{97778810-7490-47ED-B568-AADEF5E789E7}"/>
              </a:ext>
            </a:extLst>
          </p:cNvPr>
          <p:cNvSpPr>
            <a:spLocks noGrp="1"/>
          </p:cNvSpPr>
          <p:nvPr>
            <p:ph type="ftr" sz="quarter" idx="11"/>
          </p:nvPr>
        </p:nvSpPr>
        <p:spPr/>
        <p:txBody>
          <a:bodyPr/>
          <a:lstStyle/>
          <a:p>
            <a:r>
              <a:rPr lang="en-US">
                <a:solidFill>
                  <a:srgbClr val="000000">
                    <a:tint val="75000"/>
                  </a:srgbClr>
                </a:solidFill>
              </a:rPr>
              <a:t>www.rehberlikservisim.com</a:t>
            </a:r>
          </a:p>
        </p:txBody>
      </p:sp>
      <p:sp>
        <p:nvSpPr>
          <p:cNvPr id="5" name="Slayt Numarası Yer Tutucusu 4">
            <a:extLst>
              <a:ext uri="{FF2B5EF4-FFF2-40B4-BE49-F238E27FC236}">
                <a16:creationId xmlns:a16="http://schemas.microsoft.com/office/drawing/2014/main" xmlns="" id="{71AF3F17-7266-4E8F-B062-A00BB7E26E03}"/>
              </a:ext>
            </a:extLst>
          </p:cNvPr>
          <p:cNvSpPr>
            <a:spLocks noGrp="1"/>
          </p:cNvSpPr>
          <p:nvPr>
            <p:ph type="sldNum" sz="quarter" idx="12"/>
          </p:nvPr>
        </p:nvSpPr>
        <p:spPr/>
        <p:txBody>
          <a:bodyPr/>
          <a:lstStyle/>
          <a:p>
            <a:fld id="{2F0443AE-4F20-4B40-B91B-135E9B6A23DD}" type="slidenum">
              <a:rPr lang="en-US" smtClean="0">
                <a:solidFill>
                  <a:srgbClr val="000000">
                    <a:tint val="75000"/>
                  </a:srgbClr>
                </a:solidFill>
              </a:rPr>
              <a:pPr/>
              <a:t>21</a:t>
            </a:fld>
            <a:endParaRPr lang="en-US">
              <a:solidFill>
                <a:srgbClr val="000000">
                  <a:tint val="75000"/>
                </a:srgbClr>
              </a:solidFill>
            </a:endParaRPr>
          </a:p>
        </p:txBody>
      </p:sp>
      <p:pic>
        <p:nvPicPr>
          <p:cNvPr id="10246" name="Picture 6" descr="sosyal etkinlikler | tedmem">
            <a:extLst>
              <a:ext uri="{FF2B5EF4-FFF2-40B4-BE49-F238E27FC236}">
                <a16:creationId xmlns:a16="http://schemas.microsoft.com/office/drawing/2014/main" xmlns="" id="{7824EA38-65C0-4DC4-9EB4-3388B4E7B5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946" y="3356992"/>
            <a:ext cx="7926108" cy="3401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159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081AAD25-5817-4449-812B-B6306E9A150F}"/>
              </a:ext>
            </a:extLst>
          </p:cNvPr>
          <p:cNvSpPr>
            <a:spLocks noGrp="1"/>
          </p:cNvSpPr>
          <p:nvPr>
            <p:ph idx="1"/>
          </p:nvPr>
        </p:nvSpPr>
        <p:spPr>
          <a:xfrm>
            <a:off x="611560" y="404664"/>
            <a:ext cx="4680520" cy="5904696"/>
          </a:xfrm>
        </p:spPr>
        <p:txBody>
          <a:bodyPr/>
          <a:lstStyle/>
          <a:p>
            <a:endParaRPr lang="tr-TR" dirty="0"/>
          </a:p>
          <a:p>
            <a:r>
              <a:rPr lang="tr-TR" sz="2800" dirty="0">
                <a:latin typeface="Arial Black" panose="020B0A04020102020204" pitchFamily="34" charset="0"/>
              </a:rPr>
              <a:t>* Fiziksel Aktivite</a:t>
            </a:r>
          </a:p>
          <a:p>
            <a:r>
              <a:rPr lang="tr-TR" sz="2400" dirty="0"/>
              <a:t>Doğru egzersiz birçok amaca birden hizmet edebilir. Kas gücünü artırabilir, kilo vermeye ve almamaya yardımcı olabilir, kalbin beden dokularına kolaylıkla oksijen almasını kolaylaştırarak bedenin genel fizyolojik koşullarını iyileştirebilir. Egzersiz, bedenin stresle oluşan hormonlardan arınmasına yardımcı olur</a:t>
            </a:r>
            <a:endParaRPr lang="tr-TR" sz="2400" dirty="0">
              <a:latin typeface="Arial Black" panose="020B0A04020102020204" pitchFamily="34" charset="0"/>
            </a:endParaRPr>
          </a:p>
        </p:txBody>
      </p:sp>
      <p:sp>
        <p:nvSpPr>
          <p:cNvPr id="4" name="Alt Bilgi Yer Tutucusu 3">
            <a:extLst>
              <a:ext uri="{FF2B5EF4-FFF2-40B4-BE49-F238E27FC236}">
                <a16:creationId xmlns:a16="http://schemas.microsoft.com/office/drawing/2014/main" xmlns="" id="{C960EF3D-D79D-4249-8966-68CEB1D0140D}"/>
              </a:ext>
            </a:extLst>
          </p:cNvPr>
          <p:cNvSpPr>
            <a:spLocks noGrp="1"/>
          </p:cNvSpPr>
          <p:nvPr>
            <p:ph type="ftr" sz="quarter" idx="11"/>
          </p:nvPr>
        </p:nvSpPr>
        <p:spPr/>
        <p:txBody>
          <a:bodyPr/>
          <a:lstStyle/>
          <a:p>
            <a:endParaRPr lang="en-US" dirty="0">
              <a:solidFill>
                <a:srgbClr val="000000">
                  <a:tint val="75000"/>
                </a:srgbClr>
              </a:solidFill>
            </a:endParaRPr>
          </a:p>
        </p:txBody>
      </p:sp>
      <p:sp>
        <p:nvSpPr>
          <p:cNvPr id="5" name="Slayt Numarası Yer Tutucusu 4">
            <a:extLst>
              <a:ext uri="{FF2B5EF4-FFF2-40B4-BE49-F238E27FC236}">
                <a16:creationId xmlns:a16="http://schemas.microsoft.com/office/drawing/2014/main" xmlns="" id="{3EA2625C-10C6-456A-8AFD-A923EB7F6E82}"/>
              </a:ext>
            </a:extLst>
          </p:cNvPr>
          <p:cNvSpPr>
            <a:spLocks noGrp="1"/>
          </p:cNvSpPr>
          <p:nvPr>
            <p:ph type="sldNum" sz="quarter" idx="12"/>
          </p:nvPr>
        </p:nvSpPr>
        <p:spPr/>
        <p:txBody>
          <a:bodyPr/>
          <a:lstStyle/>
          <a:p>
            <a:fld id="{2F0443AE-4F20-4B40-B91B-135E9B6A23DD}" type="slidenum">
              <a:rPr lang="en-US" smtClean="0">
                <a:solidFill>
                  <a:srgbClr val="000000">
                    <a:tint val="75000"/>
                  </a:srgbClr>
                </a:solidFill>
              </a:rPr>
              <a:pPr/>
              <a:t>22</a:t>
            </a:fld>
            <a:endParaRPr lang="en-US" dirty="0">
              <a:solidFill>
                <a:srgbClr val="000000">
                  <a:tint val="75000"/>
                </a:srgbClr>
              </a:solidFill>
            </a:endParaRPr>
          </a:p>
        </p:txBody>
      </p:sp>
      <p:pic>
        <p:nvPicPr>
          <p:cNvPr id="11266" name="Picture 2" descr="Spor Gönüllüleri Derneği | Fiziksel Aktivite Kartları">
            <a:extLst>
              <a:ext uri="{FF2B5EF4-FFF2-40B4-BE49-F238E27FC236}">
                <a16:creationId xmlns:a16="http://schemas.microsoft.com/office/drawing/2014/main" xmlns="" id="{2DC28DF2-1375-4EC6-8745-314684BA3F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268759"/>
            <a:ext cx="3744416" cy="495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505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91EA433C-1C20-4AAB-9966-AD75CAE897B2}"/>
              </a:ext>
            </a:extLst>
          </p:cNvPr>
          <p:cNvSpPr>
            <a:spLocks noGrp="1"/>
          </p:cNvSpPr>
          <p:nvPr>
            <p:ph idx="1"/>
          </p:nvPr>
        </p:nvSpPr>
        <p:spPr>
          <a:xfrm>
            <a:off x="467544" y="548680"/>
            <a:ext cx="5688632" cy="5760680"/>
          </a:xfrm>
        </p:spPr>
        <p:txBody>
          <a:bodyPr/>
          <a:lstStyle/>
          <a:p>
            <a:endParaRPr lang="tr-TR" dirty="0"/>
          </a:p>
          <a:p>
            <a:r>
              <a:rPr lang="tr-TR" sz="2800" dirty="0">
                <a:latin typeface="Arial Black" panose="020B0A04020102020204" pitchFamily="34" charset="0"/>
              </a:rPr>
              <a:t>* Dengeli Beslenme</a:t>
            </a:r>
          </a:p>
          <a:p>
            <a:r>
              <a:rPr lang="tr-TR" sz="2400" dirty="0"/>
              <a:t>Çay, kahve, çikolata, kakao, kolalı içecekler kendiliklerinden strese yol açan besinlerdendir. Bu besinler, stres tepkisini başlatan kimyasal maddeler içerirler. Uyanıklık ve hareketliliği artırırlar. Dolayısıyla bu besinlerin yerine ıhlamur, adaçayı gibi bitki çayları, meyve tüketilebilir. Beslenme alışkanlıklarını düzenleyerek, enerji düzeyi, strese karşı gösterilen tepkiler ve genel sağlık üzerinde bireyin kontrolü artırılabilir.</a:t>
            </a:r>
            <a:endParaRPr lang="tr-TR" sz="2400" dirty="0">
              <a:latin typeface="Arial Black" panose="020B0A04020102020204" pitchFamily="34" charset="0"/>
            </a:endParaRPr>
          </a:p>
        </p:txBody>
      </p:sp>
      <p:sp>
        <p:nvSpPr>
          <p:cNvPr id="4" name="Alt Bilgi Yer Tutucusu 3">
            <a:extLst>
              <a:ext uri="{FF2B5EF4-FFF2-40B4-BE49-F238E27FC236}">
                <a16:creationId xmlns:a16="http://schemas.microsoft.com/office/drawing/2014/main" xmlns="" id="{EB79A81C-CF88-4050-BD96-F3183606E564}"/>
              </a:ext>
            </a:extLst>
          </p:cNvPr>
          <p:cNvSpPr>
            <a:spLocks noGrp="1"/>
          </p:cNvSpPr>
          <p:nvPr>
            <p:ph type="ftr" sz="quarter" idx="11"/>
          </p:nvPr>
        </p:nvSpPr>
        <p:spPr/>
        <p:txBody>
          <a:bodyPr/>
          <a:lstStyle/>
          <a:p>
            <a:endParaRPr lang="en-US" dirty="0">
              <a:solidFill>
                <a:srgbClr val="000000">
                  <a:tint val="75000"/>
                </a:srgbClr>
              </a:solidFill>
            </a:endParaRPr>
          </a:p>
        </p:txBody>
      </p:sp>
      <p:sp>
        <p:nvSpPr>
          <p:cNvPr id="5" name="Slayt Numarası Yer Tutucusu 4">
            <a:extLst>
              <a:ext uri="{FF2B5EF4-FFF2-40B4-BE49-F238E27FC236}">
                <a16:creationId xmlns:a16="http://schemas.microsoft.com/office/drawing/2014/main" xmlns="" id="{2F8A0667-322E-40B6-AA1C-62590182E5A6}"/>
              </a:ext>
            </a:extLst>
          </p:cNvPr>
          <p:cNvSpPr>
            <a:spLocks noGrp="1"/>
          </p:cNvSpPr>
          <p:nvPr>
            <p:ph type="sldNum" sz="quarter" idx="12"/>
          </p:nvPr>
        </p:nvSpPr>
        <p:spPr/>
        <p:txBody>
          <a:bodyPr/>
          <a:lstStyle/>
          <a:p>
            <a:fld id="{2F0443AE-4F20-4B40-B91B-135E9B6A23DD}" type="slidenum">
              <a:rPr lang="en-US" smtClean="0">
                <a:solidFill>
                  <a:srgbClr val="000000">
                    <a:tint val="75000"/>
                  </a:srgbClr>
                </a:solidFill>
              </a:rPr>
              <a:pPr/>
              <a:t>23</a:t>
            </a:fld>
            <a:endParaRPr lang="en-US">
              <a:solidFill>
                <a:srgbClr val="000000">
                  <a:tint val="75000"/>
                </a:srgbClr>
              </a:solidFill>
            </a:endParaRPr>
          </a:p>
        </p:txBody>
      </p:sp>
      <p:pic>
        <p:nvPicPr>
          <p:cNvPr id="12290" name="Picture 2" descr="3. Sınıf Dengeli ve Düzenli Beslenme Konu Anlatımı - İlkokul Dokümanları">
            <a:extLst>
              <a:ext uri="{FF2B5EF4-FFF2-40B4-BE49-F238E27FC236}">
                <a16:creationId xmlns:a16="http://schemas.microsoft.com/office/drawing/2014/main" xmlns="" id="{6F1DCC66-D933-4477-9E8D-4C2C496903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988840"/>
            <a:ext cx="2987825" cy="3398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4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EC5FB58C-DC47-4E6B-9455-C443D09423DA}"/>
              </a:ext>
            </a:extLst>
          </p:cNvPr>
          <p:cNvSpPr>
            <a:spLocks noGrp="1"/>
          </p:cNvSpPr>
          <p:nvPr>
            <p:ph idx="1"/>
          </p:nvPr>
        </p:nvSpPr>
        <p:spPr>
          <a:xfrm>
            <a:off x="611561" y="548680"/>
            <a:ext cx="4896544" cy="5760680"/>
          </a:xfrm>
        </p:spPr>
        <p:txBody>
          <a:bodyPr>
            <a:normAutofit/>
          </a:bodyPr>
          <a:lstStyle/>
          <a:p>
            <a:endParaRPr lang="tr-TR" dirty="0"/>
          </a:p>
          <a:p>
            <a:r>
              <a:rPr lang="tr-TR" sz="2800" dirty="0">
                <a:latin typeface="Arial Black" panose="020B0A04020102020204" pitchFamily="34" charset="0"/>
              </a:rPr>
              <a:t>*Gevşeme Egzersizleri</a:t>
            </a:r>
          </a:p>
          <a:p>
            <a:r>
              <a:rPr lang="tr-TR" sz="2400" dirty="0"/>
              <a:t>Gevşeme egzersizleri CD ya da kasetler edinerek ya da bir uzmandan yardım alarak öğrenilebilir. Bireyin kaslarında oluşabilecek gerginliği, gerginlik oluşmadan fark edip kendi kendine gevşetebilmesidir. Gevşeme egzersizini uygulayan birey, gergin ortamlar öncesi uygulamayı yaparak ya da gün içerisinde gevşeme molaları vererek bedeni üzerinde kontrolü sağlayabilir.</a:t>
            </a:r>
            <a:endParaRPr lang="tr-TR" sz="2400" dirty="0">
              <a:latin typeface="Arial Black" panose="020B0A04020102020204" pitchFamily="34" charset="0"/>
            </a:endParaRPr>
          </a:p>
        </p:txBody>
      </p:sp>
      <p:sp>
        <p:nvSpPr>
          <p:cNvPr id="4" name="Alt Bilgi Yer Tutucusu 3">
            <a:extLst>
              <a:ext uri="{FF2B5EF4-FFF2-40B4-BE49-F238E27FC236}">
                <a16:creationId xmlns:a16="http://schemas.microsoft.com/office/drawing/2014/main" xmlns="" id="{C3793E34-5490-4812-A646-BBD3F95742FA}"/>
              </a:ext>
            </a:extLst>
          </p:cNvPr>
          <p:cNvSpPr>
            <a:spLocks noGrp="1"/>
          </p:cNvSpPr>
          <p:nvPr>
            <p:ph type="ftr" sz="quarter" idx="11"/>
          </p:nvPr>
        </p:nvSpPr>
        <p:spPr/>
        <p:txBody>
          <a:bodyPr/>
          <a:lstStyle/>
          <a:p>
            <a:endParaRPr lang="en-US" dirty="0">
              <a:solidFill>
                <a:srgbClr val="000000">
                  <a:tint val="75000"/>
                </a:srgbClr>
              </a:solidFill>
            </a:endParaRPr>
          </a:p>
        </p:txBody>
      </p:sp>
      <p:sp>
        <p:nvSpPr>
          <p:cNvPr id="5" name="Slayt Numarası Yer Tutucusu 4">
            <a:extLst>
              <a:ext uri="{FF2B5EF4-FFF2-40B4-BE49-F238E27FC236}">
                <a16:creationId xmlns:a16="http://schemas.microsoft.com/office/drawing/2014/main" xmlns="" id="{A8ABB9E0-92B0-45C1-AE90-C34BF4120CD8}"/>
              </a:ext>
            </a:extLst>
          </p:cNvPr>
          <p:cNvSpPr>
            <a:spLocks noGrp="1"/>
          </p:cNvSpPr>
          <p:nvPr>
            <p:ph type="sldNum" sz="quarter" idx="12"/>
          </p:nvPr>
        </p:nvSpPr>
        <p:spPr/>
        <p:txBody>
          <a:bodyPr/>
          <a:lstStyle/>
          <a:p>
            <a:fld id="{2F0443AE-4F20-4B40-B91B-135E9B6A23DD}" type="slidenum">
              <a:rPr lang="en-US" smtClean="0">
                <a:solidFill>
                  <a:srgbClr val="000000">
                    <a:tint val="75000"/>
                  </a:srgbClr>
                </a:solidFill>
              </a:rPr>
              <a:pPr/>
              <a:t>24</a:t>
            </a:fld>
            <a:endParaRPr lang="en-US">
              <a:solidFill>
                <a:srgbClr val="000000">
                  <a:tint val="75000"/>
                </a:srgbClr>
              </a:solidFill>
            </a:endParaRPr>
          </a:p>
        </p:txBody>
      </p:sp>
      <p:pic>
        <p:nvPicPr>
          <p:cNvPr id="13314" name="Picture 2" descr="TEOG kaygısı nedir ve nasıl giderilir?">
            <a:extLst>
              <a:ext uri="{FF2B5EF4-FFF2-40B4-BE49-F238E27FC236}">
                <a16:creationId xmlns:a16="http://schemas.microsoft.com/office/drawing/2014/main" xmlns="" id="{7B6829AE-CD41-461E-BDFD-8620A7A46E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700808"/>
            <a:ext cx="3598565" cy="4007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81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C7DF0F45-61AF-4B95-B1EF-3B26A7BF6E0F}"/>
              </a:ext>
            </a:extLst>
          </p:cNvPr>
          <p:cNvSpPr>
            <a:spLocks noGrp="1"/>
          </p:cNvSpPr>
          <p:nvPr>
            <p:ph idx="1"/>
          </p:nvPr>
        </p:nvSpPr>
        <p:spPr>
          <a:xfrm>
            <a:off x="768096" y="476672"/>
            <a:ext cx="7290055" cy="2796430"/>
          </a:xfrm>
        </p:spPr>
        <p:txBody>
          <a:bodyPr>
            <a:normAutofit/>
          </a:bodyPr>
          <a:lstStyle/>
          <a:p>
            <a:endParaRPr lang="tr-TR" dirty="0"/>
          </a:p>
          <a:p>
            <a:r>
              <a:rPr lang="tr-TR" sz="2800" dirty="0">
                <a:latin typeface="Arial Black" panose="020B0A04020102020204" pitchFamily="34" charset="0"/>
              </a:rPr>
              <a:t>* Zihinde Canlandırma</a:t>
            </a:r>
          </a:p>
          <a:p>
            <a:r>
              <a:rPr lang="tr-TR" sz="2400" dirty="0"/>
              <a:t>Bireyin kendisini rahatlatan bir durumu ya da ortamı hayal etmesi stresin yarattığı olumsuz duygu ve düşüncelerden uzaklaşmasına, stresle başa çıkmada alternatif yollar bulmasına yardımcı olabilir</a:t>
            </a:r>
            <a:endParaRPr lang="tr-TR" sz="2400" dirty="0">
              <a:latin typeface="Arial Black" panose="020B0A04020102020204" pitchFamily="34" charset="0"/>
            </a:endParaRPr>
          </a:p>
        </p:txBody>
      </p:sp>
      <p:sp>
        <p:nvSpPr>
          <p:cNvPr id="4" name="Alt Bilgi Yer Tutucusu 3">
            <a:extLst>
              <a:ext uri="{FF2B5EF4-FFF2-40B4-BE49-F238E27FC236}">
                <a16:creationId xmlns:a16="http://schemas.microsoft.com/office/drawing/2014/main" xmlns="" id="{CC2C9BF1-1359-40DF-9D25-CEC884257AB1}"/>
              </a:ext>
            </a:extLst>
          </p:cNvPr>
          <p:cNvSpPr>
            <a:spLocks noGrp="1"/>
          </p:cNvSpPr>
          <p:nvPr>
            <p:ph type="ftr" sz="quarter" idx="11"/>
          </p:nvPr>
        </p:nvSpPr>
        <p:spPr/>
        <p:txBody>
          <a:bodyPr/>
          <a:lstStyle/>
          <a:p>
            <a:endParaRPr lang="tr-TR" dirty="0">
              <a:solidFill>
                <a:srgbClr val="000000">
                  <a:tint val="75000"/>
                </a:srgbClr>
              </a:solidFill>
            </a:endParaRPr>
          </a:p>
          <a:p>
            <a:endParaRPr lang="en-US" dirty="0">
              <a:solidFill>
                <a:srgbClr val="000000">
                  <a:tint val="75000"/>
                </a:srgbClr>
              </a:solidFill>
            </a:endParaRPr>
          </a:p>
        </p:txBody>
      </p:sp>
      <p:sp>
        <p:nvSpPr>
          <p:cNvPr id="5" name="Slayt Numarası Yer Tutucusu 4">
            <a:extLst>
              <a:ext uri="{FF2B5EF4-FFF2-40B4-BE49-F238E27FC236}">
                <a16:creationId xmlns:a16="http://schemas.microsoft.com/office/drawing/2014/main" xmlns="" id="{0B38C2DD-852A-4BC5-8AC6-927006051C7C}"/>
              </a:ext>
            </a:extLst>
          </p:cNvPr>
          <p:cNvSpPr>
            <a:spLocks noGrp="1"/>
          </p:cNvSpPr>
          <p:nvPr>
            <p:ph type="sldNum" sz="quarter" idx="12"/>
          </p:nvPr>
        </p:nvSpPr>
        <p:spPr/>
        <p:txBody>
          <a:bodyPr/>
          <a:lstStyle/>
          <a:p>
            <a:fld id="{2F0443AE-4F20-4B40-B91B-135E9B6A23DD}" type="slidenum">
              <a:rPr lang="en-US" smtClean="0">
                <a:solidFill>
                  <a:srgbClr val="000000">
                    <a:tint val="75000"/>
                  </a:srgbClr>
                </a:solidFill>
              </a:rPr>
              <a:pPr/>
              <a:t>25</a:t>
            </a:fld>
            <a:endParaRPr lang="en-US">
              <a:solidFill>
                <a:srgbClr val="000000">
                  <a:tint val="75000"/>
                </a:srgbClr>
              </a:solidFill>
            </a:endParaRPr>
          </a:p>
        </p:txBody>
      </p:sp>
    </p:spTree>
    <p:extLst>
      <p:ext uri="{BB962C8B-B14F-4D97-AF65-F5344CB8AC3E}">
        <p14:creationId xmlns:p14="http://schemas.microsoft.com/office/powerpoint/2010/main" val="2457263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4572819F-BA80-46BA-AA77-C65DDCB6C095}"/>
              </a:ext>
            </a:extLst>
          </p:cNvPr>
          <p:cNvSpPr>
            <a:spLocks noGrp="1"/>
          </p:cNvSpPr>
          <p:nvPr>
            <p:ph idx="1"/>
          </p:nvPr>
        </p:nvSpPr>
        <p:spPr>
          <a:xfrm>
            <a:off x="1115616" y="1484784"/>
            <a:ext cx="5820128" cy="1656184"/>
          </a:xfrm>
          <a:ln>
            <a:noFill/>
          </a:ln>
          <a:effectLst>
            <a:glow rad="101600">
              <a:schemeClr val="accent3">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marL="0" indent="0" algn="ctr">
              <a:buNone/>
            </a:pPr>
            <a:r>
              <a:rPr lang="tr-TR" sz="4800" dirty="0"/>
              <a:t>Dinlediğiniz için TEŞEKKÜRLER…</a:t>
            </a:r>
          </a:p>
        </p:txBody>
      </p:sp>
      <p:sp>
        <p:nvSpPr>
          <p:cNvPr id="4" name="Alt Bilgi Yer Tutucusu 3">
            <a:extLst>
              <a:ext uri="{FF2B5EF4-FFF2-40B4-BE49-F238E27FC236}">
                <a16:creationId xmlns:a16="http://schemas.microsoft.com/office/drawing/2014/main" xmlns="" id="{D9568BB2-6AC2-4F46-A5A6-58FBA96F37C4}"/>
              </a:ext>
            </a:extLst>
          </p:cNvPr>
          <p:cNvSpPr>
            <a:spLocks noGrp="1"/>
          </p:cNvSpPr>
          <p:nvPr>
            <p:ph type="ftr" sz="quarter" idx="11"/>
          </p:nvPr>
        </p:nvSpPr>
        <p:spPr/>
        <p:txBody>
          <a:bodyPr/>
          <a:lstStyle/>
          <a:p>
            <a:endParaRPr lang="en-US" dirty="0">
              <a:solidFill>
                <a:srgbClr val="000000">
                  <a:tint val="75000"/>
                </a:srgbClr>
              </a:solidFill>
            </a:endParaRPr>
          </a:p>
        </p:txBody>
      </p:sp>
      <p:sp>
        <p:nvSpPr>
          <p:cNvPr id="5" name="Slayt Numarası Yer Tutucusu 4">
            <a:extLst>
              <a:ext uri="{FF2B5EF4-FFF2-40B4-BE49-F238E27FC236}">
                <a16:creationId xmlns:a16="http://schemas.microsoft.com/office/drawing/2014/main" xmlns="" id="{9E8E885B-241E-4E56-90EF-CD623D9EE68B}"/>
              </a:ext>
            </a:extLst>
          </p:cNvPr>
          <p:cNvSpPr>
            <a:spLocks noGrp="1"/>
          </p:cNvSpPr>
          <p:nvPr>
            <p:ph type="sldNum" sz="quarter" idx="12"/>
          </p:nvPr>
        </p:nvSpPr>
        <p:spPr/>
        <p:txBody>
          <a:bodyPr/>
          <a:lstStyle/>
          <a:p>
            <a:fld id="{2F0443AE-4F20-4B40-B91B-135E9B6A23DD}" type="slidenum">
              <a:rPr lang="en-US" smtClean="0">
                <a:solidFill>
                  <a:srgbClr val="000000">
                    <a:tint val="75000"/>
                  </a:srgbClr>
                </a:solidFill>
              </a:rPr>
              <a:pPr/>
              <a:t>26</a:t>
            </a:fld>
            <a:endParaRPr lang="en-US">
              <a:solidFill>
                <a:srgbClr val="000000">
                  <a:tint val="75000"/>
                </a:srgbClr>
              </a:solidFill>
            </a:endParaRPr>
          </a:p>
        </p:txBody>
      </p:sp>
    </p:spTree>
    <p:extLst>
      <p:ext uri="{BB962C8B-B14F-4D97-AF65-F5344CB8AC3E}">
        <p14:creationId xmlns:p14="http://schemas.microsoft.com/office/powerpoint/2010/main" val="2832596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26" name="Picture 2" descr="Mutsuz, Adam, Maske, Üzgün, Yüz, Oturma, Bunalımlı"/>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2616" y="-156088"/>
            <a:ext cx="10116616" cy="7014088"/>
          </a:xfrm>
          <a:prstGeom prst="rect">
            <a:avLst/>
          </a:prstGeom>
          <a:noFill/>
          <a:extLst>
            <a:ext uri="{909E8E84-426E-40DD-AFC4-6F175D3DCCD1}">
              <a14:hiddenFill xmlns:a14="http://schemas.microsoft.com/office/drawing/2010/main">
                <a:solidFill>
                  <a:srgbClr val="FFFFFF"/>
                </a:solidFill>
              </a14:hiddenFill>
            </a:ext>
          </a:extLst>
        </p:spPr>
      </p:pic>
      <p:sp>
        <p:nvSpPr>
          <p:cNvPr id="4" name="Altbilgi Yer Tutucusu 3"/>
          <p:cNvSpPr>
            <a:spLocks noGrp="1"/>
          </p:cNvSpPr>
          <p:nvPr>
            <p:ph type="ftr" sz="quarter" idx="11"/>
          </p:nvPr>
        </p:nvSpPr>
        <p:spPr/>
        <p:txBody>
          <a:bodyPr/>
          <a:lstStyle/>
          <a:p>
            <a:endParaRPr lang="en-US">
              <a:solidFill>
                <a:srgbClr val="000000">
                  <a:tint val="75000"/>
                </a:srgbClr>
              </a:solidFill>
            </a:endParaRPr>
          </a:p>
        </p:txBody>
      </p:sp>
      <p:sp>
        <p:nvSpPr>
          <p:cNvPr id="5" name="Slayt Numarası Yer Tutucusu 4"/>
          <p:cNvSpPr>
            <a:spLocks noGrp="1"/>
          </p:cNvSpPr>
          <p:nvPr>
            <p:ph type="sldNum" sz="quarter" idx="12"/>
          </p:nvPr>
        </p:nvSpPr>
        <p:spPr/>
        <p:txBody>
          <a:bodyPr/>
          <a:lstStyle/>
          <a:p>
            <a:endParaRPr lang="en-US">
              <a:solidFill>
                <a:srgbClr val="000000">
                  <a:tint val="75000"/>
                </a:srgbClr>
              </a:solidFill>
            </a:endParaRPr>
          </a:p>
        </p:txBody>
      </p:sp>
      <p:sp>
        <p:nvSpPr>
          <p:cNvPr id="6" name="Metin kutusu 5"/>
          <p:cNvSpPr txBox="1"/>
          <p:nvPr/>
        </p:nvSpPr>
        <p:spPr>
          <a:xfrm>
            <a:off x="2546688" y="273854"/>
            <a:ext cx="3888432" cy="1508105"/>
          </a:xfrm>
          <a:prstGeom prst="rect">
            <a:avLst/>
          </a:prstGeom>
          <a:noFill/>
        </p:spPr>
        <p:txBody>
          <a:bodyPr wrap="square" rtlCol="0">
            <a:spAutoFit/>
          </a:bodyPr>
          <a:lstStyle/>
          <a:p>
            <a:r>
              <a:rPr lang="tr-TR" sz="6000">
                <a:latin typeface="Arial Black" panose="020B0A04020102020204" pitchFamily="34" charset="0"/>
              </a:rPr>
              <a:t>STRES</a:t>
            </a:r>
            <a:endParaRPr lang="tr-TR">
              <a:latin typeface="Arial Black" panose="020B0A04020102020204" pitchFamily="34" charset="0"/>
            </a:endParaRPr>
          </a:p>
          <a:p>
            <a:r>
              <a:rPr lang="tr-TR">
                <a:latin typeface="Arial Black" panose="020B0A04020102020204" pitchFamily="34" charset="0"/>
              </a:rPr>
              <a:t>                   </a:t>
            </a:r>
            <a:r>
              <a:rPr lang="tr-TR" sz="3200">
                <a:solidFill>
                  <a:srgbClr val="FF0000"/>
                </a:solidFill>
                <a:latin typeface="Arial Black" panose="020B0A04020102020204" pitchFamily="34" charset="0"/>
              </a:rPr>
              <a:t>ve</a:t>
            </a:r>
            <a:endParaRPr lang="tr-TR">
              <a:latin typeface="Arial Black" panose="020B0A04020102020204" pitchFamily="34" charset="0"/>
            </a:endParaRPr>
          </a:p>
        </p:txBody>
      </p:sp>
      <p:sp>
        <p:nvSpPr>
          <p:cNvPr id="8" name="Metin kutusu 7"/>
          <p:cNvSpPr txBox="1"/>
          <p:nvPr/>
        </p:nvSpPr>
        <p:spPr>
          <a:xfrm>
            <a:off x="3229833" y="1690689"/>
            <a:ext cx="6410574" cy="1938992"/>
          </a:xfrm>
          <a:prstGeom prst="rect">
            <a:avLst/>
          </a:prstGeom>
          <a:noFill/>
        </p:spPr>
        <p:txBody>
          <a:bodyPr wrap="square" rtlCol="0">
            <a:spAutoFit/>
          </a:bodyPr>
          <a:lstStyle/>
          <a:p>
            <a:pPr algn="ctr"/>
            <a:r>
              <a:rPr lang="tr-TR" sz="6000">
                <a:solidFill>
                  <a:schemeClr val="bg1"/>
                </a:solidFill>
                <a:latin typeface="Arial Black" panose="020B0A04020102020204" pitchFamily="34" charset="0"/>
              </a:rPr>
              <a:t>BAŞA ÇIKMA </a:t>
            </a:r>
          </a:p>
          <a:p>
            <a:pPr algn="ctr"/>
            <a:r>
              <a:rPr lang="tr-TR" sz="6000">
                <a:solidFill>
                  <a:schemeClr val="bg1"/>
                </a:solidFill>
                <a:latin typeface="Arial Black" panose="020B0A04020102020204" pitchFamily="34" charset="0"/>
              </a:rPr>
              <a:t>YOLLARI</a:t>
            </a:r>
          </a:p>
        </p:txBody>
      </p:sp>
    </p:spTree>
    <p:extLst>
      <p:ext uri="{BB962C8B-B14F-4D97-AF65-F5344CB8AC3E}">
        <p14:creationId xmlns:p14="http://schemas.microsoft.com/office/powerpoint/2010/main" val="181677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8096" y="1124744"/>
            <a:ext cx="4091936" cy="5184616"/>
          </a:xfrm>
        </p:spPr>
        <p:txBody>
          <a:bodyPr>
            <a:normAutofit/>
          </a:bodyPr>
          <a:lstStyle/>
          <a:p>
            <a:r>
              <a:rPr lang="tr-TR" sz="4000" dirty="0"/>
              <a:t>Stres Nedir ?</a:t>
            </a:r>
          </a:p>
          <a:p>
            <a:endParaRPr lang="tr-TR" sz="4000" dirty="0"/>
          </a:p>
          <a:p>
            <a:r>
              <a:rPr lang="tr-TR" sz="2800" dirty="0"/>
              <a:t>Bireyi zorlayan fiziksel veya psikolojik uyaran(</a:t>
            </a:r>
            <a:r>
              <a:rPr lang="tr-TR" sz="2800" dirty="0" err="1"/>
              <a:t>lar</a:t>
            </a:r>
            <a:r>
              <a:rPr lang="tr-TR" sz="2800" dirty="0"/>
              <a:t>) karşısında bireyin geliştirdiği uyum sağlamaya yönelik tepkidir.</a:t>
            </a:r>
          </a:p>
        </p:txBody>
      </p:sp>
      <p:sp>
        <p:nvSpPr>
          <p:cNvPr id="4" name="Altbilgi Yer Tutucusu 3"/>
          <p:cNvSpPr>
            <a:spLocks noGrp="1"/>
          </p:cNvSpPr>
          <p:nvPr>
            <p:ph type="ftr" sz="quarter" idx="11"/>
          </p:nvPr>
        </p:nvSpPr>
        <p:spPr/>
        <p:txBody>
          <a:bodyPr/>
          <a:lstStyle/>
          <a:p>
            <a:endParaRPr lang="en-US">
              <a:solidFill>
                <a:srgbClr val="000000">
                  <a:tint val="75000"/>
                </a:srgbClr>
              </a:solidFill>
            </a:endParaRPr>
          </a:p>
        </p:txBody>
      </p:sp>
      <p:sp>
        <p:nvSpPr>
          <p:cNvPr id="5" name="Slayt Numarası Yer Tutucusu 4"/>
          <p:cNvSpPr>
            <a:spLocks noGrp="1"/>
          </p:cNvSpPr>
          <p:nvPr>
            <p:ph type="sldNum" sz="quarter" idx="12"/>
          </p:nvPr>
        </p:nvSpPr>
        <p:spPr/>
        <p:txBody>
          <a:bodyPr/>
          <a:lstStyle/>
          <a:p>
            <a:fld id="{2F0443AE-4F20-4B40-B91B-135E9B6A23DD}" type="slidenum">
              <a:rPr lang="en-US" smtClean="0">
                <a:solidFill>
                  <a:srgbClr val="000000">
                    <a:tint val="75000"/>
                  </a:srgbClr>
                </a:solidFill>
              </a:rPr>
              <a:pPr/>
              <a:t>4</a:t>
            </a:fld>
            <a:endParaRPr lang="en-US">
              <a:solidFill>
                <a:srgbClr val="000000">
                  <a:tint val="75000"/>
                </a:srgbClr>
              </a:solidFill>
            </a:endParaRPr>
          </a:p>
        </p:txBody>
      </p:sp>
      <p:pic>
        <p:nvPicPr>
          <p:cNvPr id="2052" name="Picture 4" descr="İŞ, Çalışma, Uyumak, Stres, Yorgunlu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084832"/>
            <a:ext cx="3876103" cy="387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918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6740" y="1124744"/>
            <a:ext cx="7290055" cy="5256624"/>
          </a:xfrm>
        </p:spPr>
        <p:txBody>
          <a:bodyPr>
            <a:normAutofit/>
          </a:bodyPr>
          <a:lstStyle/>
          <a:p>
            <a:r>
              <a:rPr lang="tr-TR" sz="4000" dirty="0"/>
              <a:t>Stres Zararlı mıdır?</a:t>
            </a:r>
          </a:p>
          <a:p>
            <a:r>
              <a:rPr lang="tr-TR" sz="2800" dirty="0"/>
              <a:t>Stresin, zihinsel ve fiziksel kaynaklarımızı tüketen olumsuz bir yanı olduğu gibi, kendimizi keşfetmemize, potansiyelimizi kullanmamıza ve gelişmemize de yardımı olabilir. </a:t>
            </a:r>
            <a:endParaRPr lang="tr-TR" sz="4000" dirty="0"/>
          </a:p>
          <a:p>
            <a:endParaRPr lang="tr-TR" sz="4000" dirty="0"/>
          </a:p>
        </p:txBody>
      </p:sp>
      <p:sp>
        <p:nvSpPr>
          <p:cNvPr id="4" name="Altbilgi Yer Tutucusu 3"/>
          <p:cNvSpPr>
            <a:spLocks noGrp="1"/>
          </p:cNvSpPr>
          <p:nvPr>
            <p:ph type="ftr" sz="quarter" idx="11"/>
          </p:nvPr>
        </p:nvSpPr>
        <p:spPr/>
        <p:txBody>
          <a:bodyPr/>
          <a:lstStyle/>
          <a:p>
            <a:endParaRPr lang="en-US">
              <a:solidFill>
                <a:srgbClr val="000000">
                  <a:tint val="75000"/>
                </a:srgbClr>
              </a:solidFill>
            </a:endParaRPr>
          </a:p>
        </p:txBody>
      </p:sp>
      <p:sp>
        <p:nvSpPr>
          <p:cNvPr id="5" name="Slayt Numarası Yer Tutucusu 4"/>
          <p:cNvSpPr>
            <a:spLocks noGrp="1"/>
          </p:cNvSpPr>
          <p:nvPr>
            <p:ph type="sldNum" sz="quarter" idx="12"/>
          </p:nvPr>
        </p:nvSpPr>
        <p:spPr/>
        <p:txBody>
          <a:bodyPr/>
          <a:lstStyle/>
          <a:p>
            <a:fld id="{2F0443AE-4F20-4B40-B91B-135E9B6A23DD}" type="slidenum">
              <a:rPr lang="en-US" smtClean="0">
                <a:solidFill>
                  <a:srgbClr val="000000">
                    <a:tint val="75000"/>
                  </a:srgbClr>
                </a:solidFill>
              </a:rPr>
              <a:pPr/>
              <a:t>5</a:t>
            </a:fld>
            <a:endParaRPr lang="en-US">
              <a:solidFill>
                <a:srgbClr val="000000">
                  <a:tint val="75000"/>
                </a:srgbClr>
              </a:solidFill>
            </a:endParaRPr>
          </a:p>
        </p:txBody>
      </p:sp>
    </p:spTree>
    <p:extLst>
      <p:ext uri="{BB962C8B-B14F-4D97-AF65-F5344CB8AC3E}">
        <p14:creationId xmlns:p14="http://schemas.microsoft.com/office/powerpoint/2010/main" val="2927039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687221CD-D328-48B2-BD77-B4145A071A72}"/>
              </a:ext>
            </a:extLst>
          </p:cNvPr>
          <p:cNvSpPr>
            <a:spLocks noGrp="1"/>
          </p:cNvSpPr>
          <p:nvPr>
            <p:ph idx="1"/>
          </p:nvPr>
        </p:nvSpPr>
        <p:spPr>
          <a:xfrm>
            <a:off x="768239" y="1340768"/>
            <a:ext cx="7290055" cy="4023360"/>
          </a:xfrm>
        </p:spPr>
        <p:txBody>
          <a:bodyPr/>
          <a:lstStyle/>
          <a:p>
            <a:r>
              <a:rPr lang="tr-TR" sz="2800" dirty="0"/>
              <a:t>Duygu açısından hafif bir genel </a:t>
            </a:r>
            <a:r>
              <a:rPr lang="tr-TR" sz="2800" dirty="0" err="1"/>
              <a:t>uyarılmışlık</a:t>
            </a:r>
            <a:r>
              <a:rPr lang="tr-TR" sz="2800" dirty="0"/>
              <a:t> düzeyinin olmasının yapılacak işe ilgi uyandırma etkisi vardır. Dolayısıyla bir miktar stres normal işlevlerimiz için de gereklidir. Ancak yoğun ve uzayan stresin fizyolojik ve psikolojik açıdan olumsuz etkileri görülebilir.</a:t>
            </a:r>
          </a:p>
          <a:p>
            <a:endParaRPr lang="tr-TR" dirty="0"/>
          </a:p>
        </p:txBody>
      </p:sp>
      <p:sp>
        <p:nvSpPr>
          <p:cNvPr id="4" name="Alt Bilgi Yer Tutucusu 3">
            <a:extLst>
              <a:ext uri="{FF2B5EF4-FFF2-40B4-BE49-F238E27FC236}">
                <a16:creationId xmlns:a16="http://schemas.microsoft.com/office/drawing/2014/main" xmlns="" id="{9752F011-1443-4364-A586-F2B8637FC9D2}"/>
              </a:ext>
            </a:extLst>
          </p:cNvPr>
          <p:cNvSpPr>
            <a:spLocks noGrp="1"/>
          </p:cNvSpPr>
          <p:nvPr>
            <p:ph type="ftr" sz="quarter" idx="11"/>
          </p:nvPr>
        </p:nvSpPr>
        <p:spPr/>
        <p:txBody>
          <a:bodyPr/>
          <a:lstStyle/>
          <a:p>
            <a:endParaRPr lang="en-US" dirty="0">
              <a:solidFill>
                <a:srgbClr val="000000">
                  <a:tint val="75000"/>
                </a:srgbClr>
              </a:solidFill>
            </a:endParaRPr>
          </a:p>
        </p:txBody>
      </p:sp>
      <p:sp>
        <p:nvSpPr>
          <p:cNvPr id="5" name="Slayt Numarası Yer Tutucusu 4">
            <a:extLst>
              <a:ext uri="{FF2B5EF4-FFF2-40B4-BE49-F238E27FC236}">
                <a16:creationId xmlns:a16="http://schemas.microsoft.com/office/drawing/2014/main" xmlns="" id="{68E630E2-2EA3-4066-A158-F1C968D319CF}"/>
              </a:ext>
            </a:extLst>
          </p:cNvPr>
          <p:cNvSpPr>
            <a:spLocks noGrp="1"/>
          </p:cNvSpPr>
          <p:nvPr>
            <p:ph type="sldNum" sz="quarter" idx="12"/>
          </p:nvPr>
        </p:nvSpPr>
        <p:spPr/>
        <p:txBody>
          <a:bodyPr/>
          <a:lstStyle/>
          <a:p>
            <a:fld id="{2F0443AE-4F20-4B40-B91B-135E9B6A23DD}" type="slidenum">
              <a:rPr lang="en-US" smtClean="0">
                <a:solidFill>
                  <a:srgbClr val="000000">
                    <a:tint val="75000"/>
                  </a:srgbClr>
                </a:solidFill>
              </a:rPr>
              <a:pPr/>
              <a:t>6</a:t>
            </a:fld>
            <a:endParaRPr lang="en-US">
              <a:solidFill>
                <a:srgbClr val="000000">
                  <a:tint val="75000"/>
                </a:srgbClr>
              </a:solidFill>
            </a:endParaRPr>
          </a:p>
        </p:txBody>
      </p:sp>
    </p:spTree>
    <p:extLst>
      <p:ext uri="{BB962C8B-B14F-4D97-AF65-F5344CB8AC3E}">
        <p14:creationId xmlns:p14="http://schemas.microsoft.com/office/powerpoint/2010/main" val="20039307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8239" y="332656"/>
            <a:ext cx="7290055" cy="6138048"/>
          </a:xfrm>
        </p:spPr>
        <p:txBody>
          <a:bodyPr>
            <a:normAutofit lnSpcReduction="10000"/>
          </a:bodyPr>
          <a:lstStyle/>
          <a:p>
            <a:r>
              <a:rPr lang="tr-TR" sz="4000" dirty="0"/>
              <a:t>Stres Belirtileri</a:t>
            </a:r>
            <a:endParaRPr lang="tr-TR" sz="2800" dirty="0"/>
          </a:p>
          <a:p>
            <a:r>
              <a:rPr lang="tr-TR" sz="2800" dirty="0"/>
              <a:t>* </a:t>
            </a:r>
            <a:r>
              <a:rPr lang="tr-TR" sz="2800" dirty="0">
                <a:latin typeface="Arial Black" panose="020B0A04020102020204" pitchFamily="34" charset="0"/>
              </a:rPr>
              <a:t>Fiziksel Belirtiler</a:t>
            </a:r>
          </a:p>
          <a:p>
            <a:pPr>
              <a:buFont typeface="Wingdings" panose="05000000000000000000" pitchFamily="2" charset="2"/>
              <a:buChar char="ü"/>
            </a:pPr>
            <a:r>
              <a:rPr lang="tr-TR" b="1" dirty="0"/>
              <a:t>  </a:t>
            </a:r>
            <a:r>
              <a:rPr lang="tr-TR" dirty="0"/>
              <a:t>Çarpıntı</a:t>
            </a:r>
          </a:p>
          <a:p>
            <a:pPr>
              <a:buFont typeface="Wingdings" panose="05000000000000000000" pitchFamily="2" charset="2"/>
              <a:buChar char="ü"/>
            </a:pPr>
            <a:r>
              <a:rPr lang="tr-TR" dirty="0"/>
              <a:t>  Baş Ağrısı</a:t>
            </a:r>
          </a:p>
          <a:p>
            <a:pPr>
              <a:buFont typeface="Wingdings" panose="05000000000000000000" pitchFamily="2" charset="2"/>
              <a:buChar char="ü"/>
            </a:pPr>
            <a:r>
              <a:rPr lang="tr-TR" dirty="0"/>
              <a:t>  Soğuk ya da sıcak basması</a:t>
            </a:r>
          </a:p>
          <a:p>
            <a:pPr>
              <a:buFont typeface="Wingdings" panose="05000000000000000000" pitchFamily="2" charset="2"/>
              <a:buChar char="ü"/>
            </a:pPr>
            <a:r>
              <a:rPr lang="tr-TR" dirty="0"/>
              <a:t>  Mide, bağırsak bozukluğu, sindirim zorluğu</a:t>
            </a:r>
          </a:p>
          <a:p>
            <a:pPr>
              <a:buFont typeface="Wingdings" panose="05000000000000000000" pitchFamily="2" charset="2"/>
              <a:buChar char="ü"/>
            </a:pPr>
            <a:r>
              <a:rPr lang="tr-TR" dirty="0"/>
              <a:t>  Nefes darlığı</a:t>
            </a:r>
          </a:p>
          <a:p>
            <a:pPr>
              <a:buFont typeface="Wingdings" panose="05000000000000000000" pitchFamily="2" charset="2"/>
              <a:buChar char="ü"/>
            </a:pPr>
            <a:r>
              <a:rPr lang="tr-TR" dirty="0"/>
              <a:t>  Elde titreme</a:t>
            </a:r>
          </a:p>
          <a:p>
            <a:pPr>
              <a:buFont typeface="Wingdings" panose="05000000000000000000" pitchFamily="2" charset="2"/>
              <a:buChar char="ü"/>
            </a:pPr>
            <a:r>
              <a:rPr lang="tr-TR" dirty="0"/>
              <a:t>  Gürültüye, sese karşı aşırı duyarlılık</a:t>
            </a:r>
          </a:p>
          <a:p>
            <a:pPr>
              <a:buFont typeface="Wingdings" panose="05000000000000000000" pitchFamily="2" charset="2"/>
              <a:buChar char="ü"/>
            </a:pPr>
            <a:r>
              <a:rPr lang="tr-TR" dirty="0"/>
              <a:t>  Uykusuzluk, aşırı ya da düzensiz uyku</a:t>
            </a:r>
          </a:p>
          <a:p>
            <a:pPr>
              <a:buFont typeface="Wingdings" panose="05000000000000000000" pitchFamily="2" charset="2"/>
              <a:buChar char="ü"/>
            </a:pPr>
            <a:r>
              <a:rPr lang="tr-TR" dirty="0"/>
              <a:t>  Bitkinlik</a:t>
            </a:r>
          </a:p>
          <a:p>
            <a:pPr>
              <a:buFont typeface="Wingdings" panose="05000000000000000000" pitchFamily="2" charset="2"/>
              <a:buChar char="ü"/>
            </a:pPr>
            <a:r>
              <a:rPr lang="tr-TR" dirty="0"/>
              <a:t>  Mide Krampları</a:t>
            </a:r>
          </a:p>
          <a:p>
            <a:pPr>
              <a:buFont typeface="Wingdings" panose="05000000000000000000" pitchFamily="2" charset="2"/>
              <a:buChar char="ü"/>
            </a:pPr>
            <a:r>
              <a:rPr lang="tr-TR" dirty="0"/>
              <a:t>  Boyunda, ensede, belde, sırtta ağrı, gerginlik, kasılma ve eklem ağrıları</a:t>
            </a:r>
          </a:p>
          <a:p>
            <a:pPr>
              <a:buFont typeface="Wingdings" panose="05000000000000000000" pitchFamily="2" charset="2"/>
              <a:buChar char="ü"/>
            </a:pPr>
            <a:endParaRPr lang="tr-TR" b="1" dirty="0"/>
          </a:p>
          <a:p>
            <a:pPr>
              <a:buFont typeface="Wingdings" panose="05000000000000000000" pitchFamily="2" charset="2"/>
              <a:buChar char="ü"/>
            </a:pPr>
            <a:endParaRPr lang="tr-TR" b="1" dirty="0"/>
          </a:p>
          <a:p>
            <a:endParaRPr lang="tr-TR" sz="4000" dirty="0"/>
          </a:p>
        </p:txBody>
      </p:sp>
      <p:sp>
        <p:nvSpPr>
          <p:cNvPr id="4" name="Altbilgi Yer Tutucusu 3"/>
          <p:cNvSpPr>
            <a:spLocks noGrp="1"/>
          </p:cNvSpPr>
          <p:nvPr>
            <p:ph type="ftr" sz="quarter" idx="11"/>
          </p:nvPr>
        </p:nvSpPr>
        <p:spPr/>
        <p:txBody>
          <a:bodyPr/>
          <a:lstStyle/>
          <a:p>
            <a:endParaRPr lang="en-US">
              <a:solidFill>
                <a:srgbClr val="000000">
                  <a:tint val="75000"/>
                </a:srgbClr>
              </a:solidFill>
            </a:endParaRPr>
          </a:p>
        </p:txBody>
      </p:sp>
      <p:sp>
        <p:nvSpPr>
          <p:cNvPr id="5" name="Slayt Numarası Yer Tutucusu 4"/>
          <p:cNvSpPr>
            <a:spLocks noGrp="1"/>
          </p:cNvSpPr>
          <p:nvPr>
            <p:ph type="sldNum" sz="quarter" idx="12"/>
          </p:nvPr>
        </p:nvSpPr>
        <p:spPr/>
        <p:txBody>
          <a:bodyPr/>
          <a:lstStyle/>
          <a:p>
            <a:fld id="{2F0443AE-4F20-4B40-B91B-135E9B6A23DD}" type="slidenum">
              <a:rPr lang="en-US" smtClean="0">
                <a:solidFill>
                  <a:srgbClr val="000000">
                    <a:tint val="75000"/>
                  </a:srgbClr>
                </a:solidFill>
              </a:rPr>
              <a:pPr/>
              <a:t>7</a:t>
            </a:fld>
            <a:endParaRPr lang="en-US">
              <a:solidFill>
                <a:srgbClr val="000000">
                  <a:tint val="75000"/>
                </a:srgbClr>
              </a:solidFill>
            </a:endParaRPr>
          </a:p>
        </p:txBody>
      </p:sp>
    </p:spTree>
    <p:extLst>
      <p:ext uri="{BB962C8B-B14F-4D97-AF65-F5344CB8AC3E}">
        <p14:creationId xmlns:p14="http://schemas.microsoft.com/office/powerpoint/2010/main" val="1086821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8097" y="585216"/>
            <a:ext cx="4523984" cy="5724144"/>
          </a:xfrm>
        </p:spPr>
        <p:txBody>
          <a:bodyPr/>
          <a:lstStyle/>
          <a:p>
            <a:endParaRPr lang="tr-TR" dirty="0"/>
          </a:p>
          <a:p>
            <a:r>
              <a:rPr lang="tr-TR" sz="2800" dirty="0"/>
              <a:t>* </a:t>
            </a:r>
            <a:r>
              <a:rPr lang="tr-TR" sz="2800" dirty="0">
                <a:latin typeface="Arial Black" panose="020B0A04020102020204" pitchFamily="34" charset="0"/>
              </a:rPr>
              <a:t>Duygusal Belirtiler</a:t>
            </a:r>
          </a:p>
          <a:p>
            <a:pPr>
              <a:buFont typeface="Wingdings" panose="05000000000000000000" pitchFamily="2" charset="2"/>
              <a:buChar char="ü"/>
            </a:pPr>
            <a:r>
              <a:rPr lang="tr-TR" dirty="0"/>
              <a:t>  Huzursuzluk, sıkıntı, gerginlik</a:t>
            </a:r>
          </a:p>
          <a:p>
            <a:pPr>
              <a:buFont typeface="Wingdings" panose="05000000000000000000" pitchFamily="2" charset="2"/>
              <a:buChar char="ü"/>
            </a:pPr>
            <a:r>
              <a:rPr lang="tr-TR" dirty="0"/>
              <a:t>  Kaygılı olmak</a:t>
            </a:r>
          </a:p>
          <a:p>
            <a:pPr>
              <a:buFont typeface="Wingdings" panose="05000000000000000000" pitchFamily="2" charset="2"/>
              <a:buChar char="ü"/>
            </a:pPr>
            <a:r>
              <a:rPr lang="tr-TR" dirty="0"/>
              <a:t>  </a:t>
            </a:r>
            <a:r>
              <a:rPr lang="tr-TR" dirty="0" err="1"/>
              <a:t>Neşesizleşme</a:t>
            </a:r>
            <a:r>
              <a:rPr lang="tr-TR" dirty="0"/>
              <a:t>, durgunlaşma,   çökkünlük hali</a:t>
            </a:r>
          </a:p>
          <a:p>
            <a:pPr>
              <a:buFont typeface="Wingdings" panose="05000000000000000000" pitchFamily="2" charset="2"/>
              <a:buChar char="ü"/>
            </a:pPr>
            <a:r>
              <a:rPr lang="tr-TR" dirty="0"/>
              <a:t>  Sinirlilik, saldırganlık veya kayıtsızlık</a:t>
            </a:r>
          </a:p>
          <a:p>
            <a:pPr>
              <a:buFont typeface="Wingdings" panose="05000000000000000000" pitchFamily="2" charset="2"/>
              <a:buChar char="ü"/>
            </a:pPr>
            <a:r>
              <a:rPr lang="tr-TR" dirty="0"/>
              <a:t>  Duygusal olmak</a:t>
            </a:r>
          </a:p>
        </p:txBody>
      </p:sp>
      <p:sp>
        <p:nvSpPr>
          <p:cNvPr id="4" name="Altbilgi Yer Tutucusu 3"/>
          <p:cNvSpPr>
            <a:spLocks noGrp="1"/>
          </p:cNvSpPr>
          <p:nvPr>
            <p:ph type="ftr" sz="quarter" idx="11"/>
          </p:nvPr>
        </p:nvSpPr>
        <p:spPr>
          <a:xfrm>
            <a:off x="3851920" y="6432775"/>
            <a:ext cx="4426094" cy="274320"/>
          </a:xfrm>
        </p:spPr>
        <p:txBody>
          <a:bodyPr/>
          <a:lstStyle/>
          <a:p>
            <a:endParaRPr lang="en-US">
              <a:solidFill>
                <a:srgbClr val="000000">
                  <a:tint val="75000"/>
                </a:srgbClr>
              </a:solidFill>
            </a:endParaRPr>
          </a:p>
        </p:txBody>
      </p:sp>
      <p:sp>
        <p:nvSpPr>
          <p:cNvPr id="5" name="Slayt Numarası Yer Tutucusu 4"/>
          <p:cNvSpPr>
            <a:spLocks noGrp="1"/>
          </p:cNvSpPr>
          <p:nvPr>
            <p:ph type="sldNum" sz="quarter" idx="12"/>
          </p:nvPr>
        </p:nvSpPr>
        <p:spPr/>
        <p:txBody>
          <a:bodyPr/>
          <a:lstStyle/>
          <a:p>
            <a:fld id="{2F0443AE-4F20-4B40-B91B-135E9B6A23DD}" type="slidenum">
              <a:rPr lang="en-US" smtClean="0">
                <a:solidFill>
                  <a:srgbClr val="000000">
                    <a:tint val="75000"/>
                  </a:srgbClr>
                </a:solidFill>
              </a:rPr>
              <a:pPr/>
              <a:t>8</a:t>
            </a:fld>
            <a:endParaRPr lang="en-US">
              <a:solidFill>
                <a:srgbClr val="000000">
                  <a:tint val="75000"/>
                </a:srgbClr>
              </a:solidFill>
            </a:endParaRPr>
          </a:p>
        </p:txBody>
      </p:sp>
      <p:pic>
        <p:nvPicPr>
          <p:cNvPr id="3074" name="Picture 2" descr="İNsan, Çalışan, Ofis, Yöneticisi, Tür, Sabah, Met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431063"/>
            <a:ext cx="3183236" cy="4032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074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8097" y="764704"/>
            <a:ext cx="4884024" cy="5544656"/>
          </a:xfrm>
        </p:spPr>
        <p:txBody>
          <a:bodyPr/>
          <a:lstStyle/>
          <a:p>
            <a:endParaRPr lang="tr-TR"/>
          </a:p>
          <a:p>
            <a:r>
              <a:rPr lang="tr-TR"/>
              <a:t>* </a:t>
            </a:r>
            <a:r>
              <a:rPr lang="tr-TR" sz="2800">
                <a:latin typeface="Arial Black" panose="020B0A04020102020204" pitchFamily="34" charset="0"/>
              </a:rPr>
              <a:t>Zihinsel Belirtiler</a:t>
            </a:r>
          </a:p>
          <a:p>
            <a:pPr>
              <a:buFont typeface="Wingdings" panose="05000000000000000000" pitchFamily="2" charset="2"/>
              <a:buChar char="ü"/>
            </a:pPr>
            <a:r>
              <a:rPr lang="tr-TR"/>
              <a:t>  Unutkanlık</a:t>
            </a:r>
          </a:p>
          <a:p>
            <a:pPr>
              <a:buFont typeface="Wingdings" panose="05000000000000000000" pitchFamily="2" charset="2"/>
              <a:buChar char="ü"/>
            </a:pPr>
            <a:r>
              <a:rPr lang="tr-TR"/>
              <a:t>  Konsantrasyonda azalma</a:t>
            </a:r>
          </a:p>
          <a:p>
            <a:pPr>
              <a:buFont typeface="Wingdings" panose="05000000000000000000" pitchFamily="2" charset="2"/>
              <a:buChar char="ü"/>
            </a:pPr>
            <a:r>
              <a:rPr lang="tr-TR"/>
              <a:t>  Kararsızlık</a:t>
            </a:r>
          </a:p>
          <a:p>
            <a:pPr>
              <a:buFont typeface="Wingdings" panose="05000000000000000000" pitchFamily="2" charset="2"/>
              <a:buChar char="ü"/>
            </a:pPr>
            <a:r>
              <a:rPr lang="tr-TR"/>
              <a:t>  Organize olamamak</a:t>
            </a:r>
          </a:p>
          <a:p>
            <a:pPr>
              <a:buFont typeface="Wingdings" panose="05000000000000000000" pitchFamily="2" charset="2"/>
              <a:buChar char="ü"/>
            </a:pPr>
            <a:r>
              <a:rPr lang="tr-TR"/>
              <a:t>  Zihin karışıklığı</a:t>
            </a:r>
          </a:p>
          <a:p>
            <a:pPr>
              <a:buFont typeface="Wingdings" panose="05000000000000000000" pitchFamily="2" charset="2"/>
              <a:buChar char="ü"/>
            </a:pPr>
            <a:r>
              <a:rPr lang="tr-TR"/>
              <a:t>  İlgi azalması</a:t>
            </a:r>
          </a:p>
          <a:p>
            <a:pPr>
              <a:buFont typeface="Wingdings" panose="05000000000000000000" pitchFamily="2" charset="2"/>
              <a:buChar char="ü"/>
            </a:pPr>
            <a:r>
              <a:rPr lang="tr-TR"/>
              <a:t>  Zihinsel durgunluk</a:t>
            </a:r>
          </a:p>
          <a:p>
            <a:pPr>
              <a:buFont typeface="Wingdings" panose="05000000000000000000" pitchFamily="2" charset="2"/>
              <a:buChar char="ü"/>
            </a:pPr>
            <a:r>
              <a:rPr lang="tr-TR"/>
              <a:t>  Sosyal hayatın yoksunlaşması</a:t>
            </a:r>
          </a:p>
          <a:p>
            <a:pPr>
              <a:buFont typeface="Wingdings" panose="05000000000000000000" pitchFamily="2" charset="2"/>
              <a:buChar char="ü"/>
            </a:pPr>
            <a:r>
              <a:rPr lang="tr-TR"/>
              <a:t>  Olumsuzluklar üzerine odaklanmak</a:t>
            </a:r>
          </a:p>
          <a:p>
            <a:endParaRPr lang="tr-TR"/>
          </a:p>
        </p:txBody>
      </p:sp>
      <p:sp>
        <p:nvSpPr>
          <p:cNvPr id="4" name="Altbilgi Yer Tutucusu 3"/>
          <p:cNvSpPr>
            <a:spLocks noGrp="1"/>
          </p:cNvSpPr>
          <p:nvPr>
            <p:ph type="ftr" sz="quarter" idx="11"/>
          </p:nvPr>
        </p:nvSpPr>
        <p:spPr/>
        <p:txBody>
          <a:bodyPr/>
          <a:lstStyle/>
          <a:p>
            <a:endParaRPr lang="en-US">
              <a:solidFill>
                <a:srgbClr val="000000">
                  <a:tint val="75000"/>
                </a:srgbClr>
              </a:solidFill>
            </a:endParaRPr>
          </a:p>
        </p:txBody>
      </p:sp>
      <p:sp>
        <p:nvSpPr>
          <p:cNvPr id="5" name="Slayt Numarası Yer Tutucusu 4"/>
          <p:cNvSpPr>
            <a:spLocks noGrp="1"/>
          </p:cNvSpPr>
          <p:nvPr>
            <p:ph type="sldNum" sz="quarter" idx="12"/>
          </p:nvPr>
        </p:nvSpPr>
        <p:spPr/>
        <p:txBody>
          <a:bodyPr/>
          <a:lstStyle/>
          <a:p>
            <a:fld id="{2F0443AE-4F20-4B40-B91B-135E9B6A23DD}" type="slidenum">
              <a:rPr lang="en-US" smtClean="0">
                <a:solidFill>
                  <a:srgbClr val="000000">
                    <a:tint val="75000"/>
                  </a:srgbClr>
                </a:solidFill>
              </a:rPr>
              <a:pPr/>
              <a:t>9</a:t>
            </a:fld>
            <a:endParaRPr lang="en-US">
              <a:solidFill>
                <a:srgbClr val="000000">
                  <a:tint val="75000"/>
                </a:srgbClr>
              </a:solidFill>
            </a:endParaRPr>
          </a:p>
        </p:txBody>
      </p:sp>
      <p:pic>
        <p:nvPicPr>
          <p:cNvPr id="4098" name="Picture 2" descr="Yüz, Kadın, Maske, El, Stres, Baş Ağrısı, Kendi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084832"/>
            <a:ext cx="3970426" cy="3126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41483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ntegral">
  <a:themeElements>
    <a:clrScheme name="E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E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TM03457452[[fn=Gökyüzü]]</Template>
  <TotalTime>396</TotalTime>
  <Words>943</Words>
  <Application>Microsoft Office PowerPoint</Application>
  <PresentationFormat>Ekran Gösterisi (4:3)</PresentationFormat>
  <Paragraphs>124</Paragraphs>
  <Slides>26</Slides>
  <Notes>1</Notes>
  <HiddenSlides>0</HiddenSlides>
  <MMClips>0</MMClips>
  <ScaleCrop>false</ScaleCrop>
  <HeadingPairs>
    <vt:vector size="4" baseType="variant">
      <vt:variant>
        <vt:lpstr>Tema</vt:lpstr>
      </vt:variant>
      <vt:variant>
        <vt:i4>2</vt:i4>
      </vt:variant>
      <vt:variant>
        <vt:lpstr>Slayt Başlıkları</vt:lpstr>
      </vt:variant>
      <vt:variant>
        <vt:i4>26</vt:i4>
      </vt:variant>
    </vt:vector>
  </HeadingPairs>
  <TitlesOfParts>
    <vt:vector size="28" baseType="lpstr">
      <vt:lpstr>Ofis Teması</vt:lpstr>
      <vt:lpstr>Entegral</vt:lpstr>
      <vt:lpstr>PowerPoint Sunusu</vt:lpstr>
      <vt:lpstr>2021-2022 EĞİTİM ÖĞRETİM YILI REHBERLİK ve PSİKOLOJİK DANIŞMA HİZMETLERİ İÇERİK HAZIRLAMA KOMİSYONU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Silentall.com | ronaldinho424</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Windows Kullanıcısı</cp:lastModifiedBy>
  <cp:revision>24</cp:revision>
  <dcterms:created xsi:type="dcterms:W3CDTF">2021-09-22T09:05:00Z</dcterms:created>
  <dcterms:modified xsi:type="dcterms:W3CDTF">2021-10-05T12:24:19Z</dcterms:modified>
</cp:coreProperties>
</file>